
<file path=[Content_Types].xml><?xml version="1.0" encoding="utf-8"?>
<Types xmlns="http://schemas.openxmlformats.org/package/2006/content-types">
  <Default Extension="xml" ContentType="application/xml"/>
  <Default Extension="wmf" ContentType="image/x-wmf"/>
  <Default Extension="jpeg" ContentType="image/jpeg"/>
  <Default Extension="tiff" ContentType="image/tiff"/>
  <Default Extension="rels" ContentType="application/vnd.openxmlformats-package.relationships+xml"/>
  <Default Extension="vml" ContentType="application/vnd.openxmlformats-officedocument.vmlDrawing"/>
  <Default Extension="bin" ContentType="application/vnd.openxmlformats-officedocument.oleObject"/>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notesSlides/notesSlide18.xml" ContentType="application/vnd.openxmlformats-officedocument.presentationml.notesSlide+xml"/>
  <Override PartName="/ppt/tags/tag12.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846" r:id="rId1"/>
  </p:sldMasterIdLst>
  <p:notesMasterIdLst>
    <p:notesMasterId r:id="rId31"/>
  </p:notesMasterIdLst>
  <p:sldIdLst>
    <p:sldId id="256" r:id="rId2"/>
    <p:sldId id="375" r:id="rId3"/>
    <p:sldId id="376" r:id="rId4"/>
    <p:sldId id="394" r:id="rId5"/>
    <p:sldId id="405" r:id="rId6"/>
    <p:sldId id="396" r:id="rId7"/>
    <p:sldId id="403" r:id="rId8"/>
    <p:sldId id="379" r:id="rId9"/>
    <p:sldId id="386" r:id="rId10"/>
    <p:sldId id="404" r:id="rId11"/>
    <p:sldId id="395" r:id="rId12"/>
    <p:sldId id="381" r:id="rId13"/>
    <p:sldId id="385" r:id="rId14"/>
    <p:sldId id="388" r:id="rId15"/>
    <p:sldId id="387" r:id="rId16"/>
    <p:sldId id="397" r:id="rId17"/>
    <p:sldId id="399" r:id="rId18"/>
    <p:sldId id="400" r:id="rId19"/>
    <p:sldId id="401" r:id="rId20"/>
    <p:sldId id="382" r:id="rId21"/>
    <p:sldId id="377" r:id="rId22"/>
    <p:sldId id="389" r:id="rId23"/>
    <p:sldId id="390" r:id="rId24"/>
    <p:sldId id="391" r:id="rId25"/>
    <p:sldId id="392" r:id="rId26"/>
    <p:sldId id="393" r:id="rId27"/>
    <p:sldId id="383" r:id="rId28"/>
    <p:sldId id="378" r:id="rId29"/>
    <p:sldId id="374" r:id="rId30"/>
  </p:sldIdLst>
  <p:sldSz cx="9144000" cy="6858000" type="screen4x3"/>
  <p:notesSz cx="6985000" cy="101219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189">
          <p15:clr>
            <a:srgbClr val="A4A3A4"/>
          </p15:clr>
        </p15:guide>
        <p15:guide id="2" pos="220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보통 스타일 2 - 강조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940675A-B579-460E-94D1-54222C63F5DA}" styleName="스타일 없음, 표 눈금">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EB9631B5-78F2-41C9-869B-9F39066F8104}" styleName="보통 스타일 3 - 강조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74C1A8A3-306A-4EB7-A6B1-4F7E0EB9C5D6}" styleName="보통 스타일 3 - 강조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6E25E649-3F16-4E02-A733-19D2CDBF48F0}" styleName="보통 스타일 3 - 강조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664" autoAdjust="0"/>
    <p:restoredTop sz="84083" autoAdjust="0"/>
  </p:normalViewPr>
  <p:slideViewPr>
    <p:cSldViewPr>
      <p:cViewPr varScale="1">
        <p:scale>
          <a:sx n="79" d="100"/>
          <a:sy n="79" d="100"/>
        </p:scale>
        <p:origin x="1112" y="1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notesViewPr>
    <p:cSldViewPr>
      <p:cViewPr varScale="1">
        <p:scale>
          <a:sx n="63" d="100"/>
          <a:sy n="63" d="100"/>
        </p:scale>
        <p:origin x="-3210" y="-120"/>
      </p:cViewPr>
      <p:guideLst>
        <p:guide orient="horz" pos="3189"/>
        <p:guide pos="2201"/>
      </p:guideLst>
    </p:cSldViewPr>
  </p:notes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notesMaster" Target="notesMasters/notesMaster1.xml"/><Relationship Id="rId32" Type="http://schemas.openxmlformats.org/officeDocument/2006/relationships/presProps" Target="presProps.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viewProps" Target="viewProps.xml"/><Relationship Id="rId34" Type="http://schemas.openxmlformats.org/officeDocument/2006/relationships/theme" Target="theme/theme1.xml"/><Relationship Id="rId35"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5.wmf"/><Relationship Id="rId2" Type="http://schemas.openxmlformats.org/officeDocument/2006/relationships/image" Target="../media/image16.wmf"/><Relationship Id="rId3" Type="http://schemas.openxmlformats.org/officeDocument/2006/relationships/image" Target="../media/image17.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1" y="1"/>
            <a:ext cx="3026833" cy="506095"/>
          </a:xfrm>
          <a:prstGeom prst="rect">
            <a:avLst/>
          </a:prstGeom>
        </p:spPr>
        <p:txBody>
          <a:bodyPr vert="horz" lIns="97736" tIns="48869" rIns="97736" bIns="48869" rtlCol="0"/>
          <a:lstStyle>
            <a:lvl1pPr algn="l">
              <a:defRPr sz="1300"/>
            </a:lvl1pPr>
          </a:lstStyle>
          <a:p>
            <a:endParaRPr lang="ko-KR" altLang="en-US"/>
          </a:p>
        </p:txBody>
      </p:sp>
      <p:sp>
        <p:nvSpPr>
          <p:cNvPr id="3" name="날짜 개체 틀 2"/>
          <p:cNvSpPr>
            <a:spLocks noGrp="1"/>
          </p:cNvSpPr>
          <p:nvPr>
            <p:ph type="dt" idx="1"/>
          </p:nvPr>
        </p:nvSpPr>
        <p:spPr>
          <a:xfrm>
            <a:off x="3956550" y="1"/>
            <a:ext cx="3026833" cy="506095"/>
          </a:xfrm>
          <a:prstGeom prst="rect">
            <a:avLst/>
          </a:prstGeom>
        </p:spPr>
        <p:txBody>
          <a:bodyPr vert="horz" lIns="97736" tIns="48869" rIns="97736" bIns="48869" rtlCol="0"/>
          <a:lstStyle>
            <a:lvl1pPr algn="r">
              <a:defRPr sz="1300"/>
            </a:lvl1pPr>
          </a:lstStyle>
          <a:p>
            <a:fld id="{172DF321-ADC3-46B6-A6DC-F32A92514B4A}" type="datetimeFigureOut">
              <a:rPr lang="ko-KR" altLang="en-US" smtClean="0"/>
              <a:pPr/>
              <a:t>2019. 5. 27.</a:t>
            </a:fld>
            <a:endParaRPr lang="ko-KR" altLang="en-US"/>
          </a:p>
        </p:txBody>
      </p:sp>
      <p:sp>
        <p:nvSpPr>
          <p:cNvPr id="4" name="슬라이드 이미지 개체 틀 3"/>
          <p:cNvSpPr>
            <a:spLocks noGrp="1" noRot="1" noChangeAspect="1"/>
          </p:cNvSpPr>
          <p:nvPr>
            <p:ph type="sldImg" idx="2"/>
          </p:nvPr>
        </p:nvSpPr>
        <p:spPr>
          <a:xfrm>
            <a:off x="962025" y="758825"/>
            <a:ext cx="5060950" cy="3795713"/>
          </a:xfrm>
          <a:prstGeom prst="rect">
            <a:avLst/>
          </a:prstGeom>
          <a:noFill/>
          <a:ln w="12700">
            <a:solidFill>
              <a:prstClr val="black"/>
            </a:solidFill>
          </a:ln>
        </p:spPr>
        <p:txBody>
          <a:bodyPr vert="horz" lIns="97736" tIns="48869" rIns="97736" bIns="48869" rtlCol="0" anchor="ctr"/>
          <a:lstStyle/>
          <a:p>
            <a:endParaRPr lang="ko-KR" altLang="en-US"/>
          </a:p>
        </p:txBody>
      </p:sp>
      <p:sp>
        <p:nvSpPr>
          <p:cNvPr id="5" name="슬라이드 노트 개체 틀 4"/>
          <p:cNvSpPr>
            <a:spLocks noGrp="1"/>
          </p:cNvSpPr>
          <p:nvPr>
            <p:ph type="body" sz="quarter" idx="3"/>
          </p:nvPr>
        </p:nvSpPr>
        <p:spPr>
          <a:xfrm>
            <a:off x="698501" y="4807904"/>
            <a:ext cx="5588000" cy="4554855"/>
          </a:xfrm>
          <a:prstGeom prst="rect">
            <a:avLst/>
          </a:prstGeom>
        </p:spPr>
        <p:txBody>
          <a:bodyPr vert="horz" lIns="97736" tIns="48869" rIns="97736" bIns="48869"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1" y="9614049"/>
            <a:ext cx="3026833" cy="506095"/>
          </a:xfrm>
          <a:prstGeom prst="rect">
            <a:avLst/>
          </a:prstGeom>
        </p:spPr>
        <p:txBody>
          <a:bodyPr vert="horz" lIns="97736" tIns="48869" rIns="97736" bIns="48869" rtlCol="0" anchor="b"/>
          <a:lstStyle>
            <a:lvl1pPr algn="l">
              <a:defRPr sz="1300"/>
            </a:lvl1pPr>
          </a:lstStyle>
          <a:p>
            <a:endParaRPr lang="ko-KR" altLang="en-US"/>
          </a:p>
        </p:txBody>
      </p:sp>
      <p:sp>
        <p:nvSpPr>
          <p:cNvPr id="7" name="슬라이드 번호 개체 틀 6"/>
          <p:cNvSpPr>
            <a:spLocks noGrp="1"/>
          </p:cNvSpPr>
          <p:nvPr>
            <p:ph type="sldNum" sz="quarter" idx="5"/>
          </p:nvPr>
        </p:nvSpPr>
        <p:spPr>
          <a:xfrm>
            <a:off x="3956550" y="9614049"/>
            <a:ext cx="3026833" cy="506095"/>
          </a:xfrm>
          <a:prstGeom prst="rect">
            <a:avLst/>
          </a:prstGeom>
        </p:spPr>
        <p:txBody>
          <a:bodyPr vert="horz" lIns="97736" tIns="48869" rIns="97736" bIns="48869" rtlCol="0" anchor="b"/>
          <a:lstStyle>
            <a:lvl1pPr algn="r">
              <a:defRPr sz="1300"/>
            </a:lvl1pPr>
          </a:lstStyle>
          <a:p>
            <a:fld id="{6A51678A-EBF3-4EC3-B5B8-E1E02433DA51}" type="slidenum">
              <a:rPr lang="ko-KR" altLang="en-US" smtClean="0"/>
              <a:pPr/>
              <a:t>‹#›</a:t>
            </a:fld>
            <a:endParaRPr lang="ko-KR" altLang="en-US"/>
          </a:p>
        </p:txBody>
      </p:sp>
    </p:spTree>
    <p:extLst>
      <p:ext uri="{BB962C8B-B14F-4D97-AF65-F5344CB8AC3E}">
        <p14:creationId xmlns:p14="http://schemas.microsoft.com/office/powerpoint/2010/main" val="3086584855"/>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dirty="0"/>
          </a:p>
        </p:txBody>
      </p:sp>
      <p:sp>
        <p:nvSpPr>
          <p:cNvPr id="4" name="슬라이드 번호 개체 틀 3"/>
          <p:cNvSpPr>
            <a:spLocks noGrp="1"/>
          </p:cNvSpPr>
          <p:nvPr>
            <p:ph type="sldNum" sz="quarter" idx="10"/>
          </p:nvPr>
        </p:nvSpPr>
        <p:spPr/>
        <p:txBody>
          <a:bodyPr/>
          <a:lstStyle/>
          <a:p>
            <a:fld id="{6A51678A-EBF3-4EC3-B5B8-E1E02433DA51}" type="slidenum">
              <a:rPr lang="ko-KR" altLang="en-US" smtClean="0"/>
              <a:pPr/>
              <a:t>1</a:t>
            </a:fld>
            <a:endParaRPr lang="ko-KR" altLang="en-US"/>
          </a:p>
        </p:txBody>
      </p:sp>
    </p:spTree>
    <p:extLst>
      <p:ext uri="{BB962C8B-B14F-4D97-AF65-F5344CB8AC3E}">
        <p14:creationId xmlns:p14="http://schemas.microsoft.com/office/powerpoint/2010/main" val="16296198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51678A-EBF3-4EC3-B5B8-E1E02433DA51}" type="slidenum">
              <a:rPr lang="ko-KR" altLang="en-US" smtClean="0"/>
              <a:pPr/>
              <a:t>10</a:t>
            </a:fld>
            <a:endParaRPr lang="ko-KR" altLang="en-US"/>
          </a:p>
        </p:txBody>
      </p:sp>
    </p:spTree>
    <p:extLst>
      <p:ext uri="{BB962C8B-B14F-4D97-AF65-F5344CB8AC3E}">
        <p14:creationId xmlns:p14="http://schemas.microsoft.com/office/powerpoint/2010/main" val="13318196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51678A-EBF3-4EC3-B5B8-E1E02433DA51}" type="slidenum">
              <a:rPr lang="ko-KR" altLang="en-US" smtClean="0"/>
              <a:pPr/>
              <a:t>11</a:t>
            </a:fld>
            <a:endParaRPr lang="ko-KR" altLang="en-US"/>
          </a:p>
        </p:txBody>
      </p:sp>
    </p:spTree>
    <p:extLst>
      <p:ext uri="{BB962C8B-B14F-4D97-AF65-F5344CB8AC3E}">
        <p14:creationId xmlns:p14="http://schemas.microsoft.com/office/powerpoint/2010/main" val="6327333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51678A-EBF3-4EC3-B5B8-E1E02433DA51}" type="slidenum">
              <a:rPr lang="ko-KR" altLang="en-US" smtClean="0"/>
              <a:pPr/>
              <a:t>12</a:t>
            </a:fld>
            <a:endParaRPr lang="ko-KR" altLang="en-US"/>
          </a:p>
        </p:txBody>
      </p:sp>
    </p:spTree>
    <p:extLst>
      <p:ext uri="{BB962C8B-B14F-4D97-AF65-F5344CB8AC3E}">
        <p14:creationId xmlns:p14="http://schemas.microsoft.com/office/powerpoint/2010/main" val="12378986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51678A-EBF3-4EC3-B5B8-E1E02433DA51}" type="slidenum">
              <a:rPr lang="ko-KR" altLang="en-US" smtClean="0"/>
              <a:pPr/>
              <a:t>13</a:t>
            </a:fld>
            <a:endParaRPr lang="ko-KR" altLang="en-US"/>
          </a:p>
        </p:txBody>
      </p:sp>
    </p:spTree>
    <p:extLst>
      <p:ext uri="{BB962C8B-B14F-4D97-AF65-F5344CB8AC3E}">
        <p14:creationId xmlns:p14="http://schemas.microsoft.com/office/powerpoint/2010/main" val="18102018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51678A-EBF3-4EC3-B5B8-E1E02433DA51}" type="slidenum">
              <a:rPr lang="ko-KR" altLang="en-US" smtClean="0"/>
              <a:pPr/>
              <a:t>14</a:t>
            </a:fld>
            <a:endParaRPr lang="ko-KR" altLang="en-US"/>
          </a:p>
        </p:txBody>
      </p:sp>
    </p:spTree>
    <p:extLst>
      <p:ext uri="{BB962C8B-B14F-4D97-AF65-F5344CB8AC3E}">
        <p14:creationId xmlns:p14="http://schemas.microsoft.com/office/powerpoint/2010/main" val="20457069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51678A-EBF3-4EC3-B5B8-E1E02433DA51}" type="slidenum">
              <a:rPr lang="ko-KR" altLang="en-US" smtClean="0"/>
              <a:pPr/>
              <a:t>15</a:t>
            </a:fld>
            <a:endParaRPr lang="ko-KR" altLang="en-US"/>
          </a:p>
        </p:txBody>
      </p:sp>
    </p:spTree>
    <p:extLst>
      <p:ext uri="{BB962C8B-B14F-4D97-AF65-F5344CB8AC3E}">
        <p14:creationId xmlns:p14="http://schemas.microsoft.com/office/powerpoint/2010/main" val="15071777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51678A-EBF3-4EC3-B5B8-E1E02433DA51}" type="slidenum">
              <a:rPr lang="ko-KR" altLang="en-US" smtClean="0"/>
              <a:pPr/>
              <a:t>16</a:t>
            </a:fld>
            <a:endParaRPr lang="ko-KR" altLang="en-US"/>
          </a:p>
        </p:txBody>
      </p:sp>
    </p:spTree>
    <p:extLst>
      <p:ext uri="{BB962C8B-B14F-4D97-AF65-F5344CB8AC3E}">
        <p14:creationId xmlns:p14="http://schemas.microsoft.com/office/powerpoint/2010/main" val="11511744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51678A-EBF3-4EC3-B5B8-E1E02433DA51}" type="slidenum">
              <a:rPr lang="ko-KR" altLang="en-US" smtClean="0"/>
              <a:pPr/>
              <a:t>17</a:t>
            </a:fld>
            <a:endParaRPr lang="ko-KR" altLang="en-US"/>
          </a:p>
        </p:txBody>
      </p:sp>
    </p:spTree>
    <p:extLst>
      <p:ext uri="{BB962C8B-B14F-4D97-AF65-F5344CB8AC3E}">
        <p14:creationId xmlns:p14="http://schemas.microsoft.com/office/powerpoint/2010/main" val="2054783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51678A-EBF3-4EC3-B5B8-E1E02433DA51}" type="slidenum">
              <a:rPr lang="ko-KR" altLang="en-US" smtClean="0"/>
              <a:pPr/>
              <a:t>18</a:t>
            </a:fld>
            <a:endParaRPr lang="ko-KR" altLang="en-US"/>
          </a:p>
        </p:txBody>
      </p:sp>
    </p:spTree>
    <p:extLst>
      <p:ext uri="{BB962C8B-B14F-4D97-AF65-F5344CB8AC3E}">
        <p14:creationId xmlns:p14="http://schemas.microsoft.com/office/powerpoint/2010/main" val="6308350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51678A-EBF3-4EC3-B5B8-E1E02433DA51}" type="slidenum">
              <a:rPr lang="ko-KR" altLang="en-US" smtClean="0"/>
              <a:pPr/>
              <a:t>19</a:t>
            </a:fld>
            <a:endParaRPr lang="ko-KR" altLang="en-US"/>
          </a:p>
        </p:txBody>
      </p:sp>
    </p:spTree>
    <p:extLst>
      <p:ext uri="{BB962C8B-B14F-4D97-AF65-F5344CB8AC3E}">
        <p14:creationId xmlns:p14="http://schemas.microsoft.com/office/powerpoint/2010/main" val="5085887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51678A-EBF3-4EC3-B5B8-E1E02433DA51}" type="slidenum">
              <a:rPr lang="ko-KR" altLang="en-US" smtClean="0"/>
              <a:pPr/>
              <a:t>2</a:t>
            </a:fld>
            <a:endParaRPr lang="ko-KR" altLang="en-US"/>
          </a:p>
        </p:txBody>
      </p:sp>
    </p:spTree>
    <p:extLst>
      <p:ext uri="{BB962C8B-B14F-4D97-AF65-F5344CB8AC3E}">
        <p14:creationId xmlns:p14="http://schemas.microsoft.com/office/powerpoint/2010/main" val="33640376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51678A-EBF3-4EC3-B5B8-E1E02433DA51}" type="slidenum">
              <a:rPr lang="ko-KR" altLang="en-US" smtClean="0"/>
              <a:pPr/>
              <a:t>20</a:t>
            </a:fld>
            <a:endParaRPr lang="ko-KR" altLang="en-US"/>
          </a:p>
        </p:txBody>
      </p:sp>
    </p:spTree>
    <p:extLst>
      <p:ext uri="{BB962C8B-B14F-4D97-AF65-F5344CB8AC3E}">
        <p14:creationId xmlns:p14="http://schemas.microsoft.com/office/powerpoint/2010/main" val="181430012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6A51678A-EBF3-4EC3-B5B8-E1E02433DA51}" type="slidenum">
              <a:rPr lang="ko-KR" altLang="en-US" smtClean="0"/>
              <a:pPr/>
              <a:t>21</a:t>
            </a:fld>
            <a:endParaRPr lang="ko-KR" altLang="en-US"/>
          </a:p>
        </p:txBody>
      </p:sp>
    </p:spTree>
    <p:extLst>
      <p:ext uri="{BB962C8B-B14F-4D97-AF65-F5344CB8AC3E}">
        <p14:creationId xmlns:p14="http://schemas.microsoft.com/office/powerpoint/2010/main" val="3708458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51678A-EBF3-4EC3-B5B8-E1E02433DA51}" type="slidenum">
              <a:rPr lang="ko-KR" altLang="en-US" smtClean="0"/>
              <a:pPr/>
              <a:t>22</a:t>
            </a:fld>
            <a:endParaRPr lang="ko-KR" altLang="en-US"/>
          </a:p>
        </p:txBody>
      </p:sp>
    </p:spTree>
    <p:extLst>
      <p:ext uri="{BB962C8B-B14F-4D97-AF65-F5344CB8AC3E}">
        <p14:creationId xmlns:p14="http://schemas.microsoft.com/office/powerpoint/2010/main" val="127975640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51678A-EBF3-4EC3-B5B8-E1E02433DA51}" type="slidenum">
              <a:rPr lang="ko-KR" altLang="en-US" smtClean="0"/>
              <a:pPr/>
              <a:t>23</a:t>
            </a:fld>
            <a:endParaRPr lang="ko-KR" altLang="en-US"/>
          </a:p>
        </p:txBody>
      </p:sp>
    </p:spTree>
    <p:extLst>
      <p:ext uri="{BB962C8B-B14F-4D97-AF65-F5344CB8AC3E}">
        <p14:creationId xmlns:p14="http://schemas.microsoft.com/office/powerpoint/2010/main" val="47315144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51678A-EBF3-4EC3-B5B8-E1E02433DA51}" type="slidenum">
              <a:rPr lang="ko-KR" altLang="en-US" smtClean="0"/>
              <a:pPr/>
              <a:t>24</a:t>
            </a:fld>
            <a:endParaRPr lang="ko-KR" altLang="en-US"/>
          </a:p>
        </p:txBody>
      </p:sp>
    </p:spTree>
    <p:extLst>
      <p:ext uri="{BB962C8B-B14F-4D97-AF65-F5344CB8AC3E}">
        <p14:creationId xmlns:p14="http://schemas.microsoft.com/office/powerpoint/2010/main" val="7333480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51678A-EBF3-4EC3-B5B8-E1E02433DA51}" type="slidenum">
              <a:rPr lang="ko-KR" altLang="en-US" smtClean="0"/>
              <a:pPr/>
              <a:t>25</a:t>
            </a:fld>
            <a:endParaRPr lang="ko-KR" altLang="en-US"/>
          </a:p>
        </p:txBody>
      </p:sp>
    </p:spTree>
    <p:extLst>
      <p:ext uri="{BB962C8B-B14F-4D97-AF65-F5344CB8AC3E}">
        <p14:creationId xmlns:p14="http://schemas.microsoft.com/office/powerpoint/2010/main" val="133439945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51678A-EBF3-4EC3-B5B8-E1E02433DA51}" type="slidenum">
              <a:rPr lang="ko-KR" altLang="en-US" smtClean="0"/>
              <a:pPr/>
              <a:t>26</a:t>
            </a:fld>
            <a:endParaRPr lang="ko-KR" altLang="en-US"/>
          </a:p>
        </p:txBody>
      </p:sp>
    </p:spTree>
    <p:extLst>
      <p:ext uri="{BB962C8B-B14F-4D97-AF65-F5344CB8AC3E}">
        <p14:creationId xmlns:p14="http://schemas.microsoft.com/office/powerpoint/2010/main" val="21758770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51678A-EBF3-4EC3-B5B8-E1E02433DA51}" type="slidenum">
              <a:rPr lang="ko-KR" altLang="en-US" smtClean="0"/>
              <a:pPr/>
              <a:t>27</a:t>
            </a:fld>
            <a:endParaRPr lang="ko-KR" altLang="en-US"/>
          </a:p>
        </p:txBody>
      </p:sp>
    </p:spTree>
    <p:extLst>
      <p:ext uri="{BB962C8B-B14F-4D97-AF65-F5344CB8AC3E}">
        <p14:creationId xmlns:p14="http://schemas.microsoft.com/office/powerpoint/2010/main" val="437479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51678A-EBF3-4EC3-B5B8-E1E02433DA51}" type="slidenum">
              <a:rPr lang="ko-KR" altLang="en-US" smtClean="0"/>
              <a:pPr/>
              <a:t>28</a:t>
            </a:fld>
            <a:endParaRPr lang="ko-KR" altLang="en-US"/>
          </a:p>
        </p:txBody>
      </p:sp>
    </p:spTree>
    <p:extLst>
      <p:ext uri="{BB962C8B-B14F-4D97-AF65-F5344CB8AC3E}">
        <p14:creationId xmlns:p14="http://schemas.microsoft.com/office/powerpoint/2010/main" val="214528023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51678A-EBF3-4EC3-B5B8-E1E02433DA51}" type="slidenum">
              <a:rPr lang="ko-KR" altLang="en-US" smtClean="0"/>
              <a:pPr/>
              <a:t>29</a:t>
            </a:fld>
            <a:endParaRPr lang="ko-KR" altLang="en-US"/>
          </a:p>
        </p:txBody>
      </p:sp>
    </p:spTree>
    <p:extLst>
      <p:ext uri="{BB962C8B-B14F-4D97-AF65-F5344CB8AC3E}">
        <p14:creationId xmlns:p14="http://schemas.microsoft.com/office/powerpoint/2010/main" val="18849448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6A51678A-EBF3-4EC3-B5B8-E1E02433DA51}" type="slidenum">
              <a:rPr lang="ko-KR" altLang="en-US" smtClean="0"/>
              <a:pPr/>
              <a:t>3</a:t>
            </a:fld>
            <a:endParaRPr lang="ko-KR" altLang="en-US"/>
          </a:p>
        </p:txBody>
      </p:sp>
    </p:spTree>
    <p:extLst>
      <p:ext uri="{BB962C8B-B14F-4D97-AF65-F5344CB8AC3E}">
        <p14:creationId xmlns:p14="http://schemas.microsoft.com/office/powerpoint/2010/main" val="5741694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51678A-EBF3-4EC3-B5B8-E1E02433DA51}" type="slidenum">
              <a:rPr lang="ko-KR" altLang="en-US" smtClean="0"/>
              <a:pPr/>
              <a:t>4</a:t>
            </a:fld>
            <a:endParaRPr lang="ko-KR" altLang="en-US"/>
          </a:p>
        </p:txBody>
      </p:sp>
    </p:spTree>
    <p:extLst>
      <p:ext uri="{BB962C8B-B14F-4D97-AF65-F5344CB8AC3E}">
        <p14:creationId xmlns:p14="http://schemas.microsoft.com/office/powerpoint/2010/main" val="19708530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51678A-EBF3-4EC3-B5B8-E1E02433DA51}" type="slidenum">
              <a:rPr lang="ko-KR" altLang="en-US" smtClean="0"/>
              <a:pPr/>
              <a:t>5</a:t>
            </a:fld>
            <a:endParaRPr lang="ko-KR" altLang="en-US"/>
          </a:p>
        </p:txBody>
      </p:sp>
    </p:spTree>
    <p:extLst>
      <p:ext uri="{BB962C8B-B14F-4D97-AF65-F5344CB8AC3E}">
        <p14:creationId xmlns:p14="http://schemas.microsoft.com/office/powerpoint/2010/main" val="21319287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51678A-EBF3-4EC3-B5B8-E1E02433DA51}" type="slidenum">
              <a:rPr lang="ko-KR" altLang="en-US" smtClean="0"/>
              <a:pPr/>
              <a:t>6</a:t>
            </a:fld>
            <a:endParaRPr lang="ko-KR" altLang="en-US"/>
          </a:p>
        </p:txBody>
      </p:sp>
    </p:spTree>
    <p:extLst>
      <p:ext uri="{BB962C8B-B14F-4D97-AF65-F5344CB8AC3E}">
        <p14:creationId xmlns:p14="http://schemas.microsoft.com/office/powerpoint/2010/main" val="17746892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51678A-EBF3-4EC3-B5B8-E1E02433DA51}" type="slidenum">
              <a:rPr lang="ko-KR" altLang="en-US" smtClean="0"/>
              <a:pPr/>
              <a:t>7</a:t>
            </a:fld>
            <a:endParaRPr lang="ko-KR" altLang="en-US"/>
          </a:p>
        </p:txBody>
      </p:sp>
    </p:spTree>
    <p:extLst>
      <p:ext uri="{BB962C8B-B14F-4D97-AF65-F5344CB8AC3E}">
        <p14:creationId xmlns:p14="http://schemas.microsoft.com/office/powerpoint/2010/main" val="11058977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51678A-EBF3-4EC3-B5B8-E1E02433DA51}" type="slidenum">
              <a:rPr lang="ko-KR" altLang="en-US" smtClean="0"/>
              <a:pPr/>
              <a:t>8</a:t>
            </a:fld>
            <a:endParaRPr lang="ko-KR" altLang="en-US"/>
          </a:p>
        </p:txBody>
      </p:sp>
    </p:spTree>
    <p:extLst>
      <p:ext uri="{BB962C8B-B14F-4D97-AF65-F5344CB8AC3E}">
        <p14:creationId xmlns:p14="http://schemas.microsoft.com/office/powerpoint/2010/main" val="8979041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51678A-EBF3-4EC3-B5B8-E1E02433DA51}" type="slidenum">
              <a:rPr lang="ko-KR" altLang="en-US" smtClean="0"/>
              <a:pPr/>
              <a:t>9</a:t>
            </a:fld>
            <a:endParaRPr lang="ko-KR" altLang="en-US"/>
          </a:p>
        </p:txBody>
      </p:sp>
    </p:spTree>
    <p:extLst>
      <p:ext uri="{BB962C8B-B14F-4D97-AF65-F5344CB8AC3E}">
        <p14:creationId xmlns:p14="http://schemas.microsoft.com/office/powerpoint/2010/main" val="7932297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1_제목 슬라이드">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1857364"/>
            <a:ext cx="7772400" cy="1470025"/>
          </a:xfrm>
          <a:prstGeom prst="rect">
            <a:avLst/>
          </a:prstGeom>
        </p:spPr>
        <p:txBody>
          <a:bodyPr anchor="b">
            <a:normAutofit/>
          </a:bodyPr>
          <a:lstStyle>
            <a:lvl1pPr algn="l">
              <a:defRPr sz="3600">
                <a:solidFill>
                  <a:schemeClr val="bg1"/>
                </a:solidFill>
              </a:defRPr>
            </a:lvl1pPr>
          </a:lstStyle>
          <a:p>
            <a:r>
              <a:rPr lang="ko-KR" altLang="en-US"/>
              <a:t>마스터 제목 스타일 편집</a:t>
            </a:r>
            <a:endParaRPr lang="ko-KR" altLang="en-US" dirty="0"/>
          </a:p>
        </p:txBody>
      </p:sp>
      <p:sp>
        <p:nvSpPr>
          <p:cNvPr id="3" name="부제목 2"/>
          <p:cNvSpPr>
            <a:spLocks noGrp="1"/>
          </p:cNvSpPr>
          <p:nvPr>
            <p:ph type="subTitle" idx="1"/>
          </p:nvPr>
        </p:nvSpPr>
        <p:spPr>
          <a:xfrm>
            <a:off x="692939" y="3571876"/>
            <a:ext cx="7758122" cy="1752600"/>
          </a:xfrm>
        </p:spPr>
        <p:txBody>
          <a:bodyPr>
            <a:normAutofit/>
          </a:bodyPr>
          <a:lstStyle>
            <a:lvl1pPr marL="0" indent="0" algn="l">
              <a:buNone/>
              <a:defRPr sz="20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endParaRPr lang="ko-KR"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제목 및 내용">
    <p:spTree>
      <p:nvGrpSpPr>
        <p:cNvPr id="1" name=""/>
        <p:cNvGrpSpPr/>
        <p:nvPr/>
      </p:nvGrpSpPr>
      <p:grpSpPr>
        <a:xfrm>
          <a:off x="0" y="0"/>
          <a:ext cx="0" cy="0"/>
          <a:chOff x="0" y="0"/>
          <a:chExt cx="0" cy="0"/>
        </a:xfrm>
      </p:grpSpPr>
      <p:sp>
        <p:nvSpPr>
          <p:cNvPr id="2" name="Title 1"/>
          <p:cNvSpPr>
            <a:spLocks noGrp="1"/>
          </p:cNvSpPr>
          <p:nvPr>
            <p:ph type="title"/>
          </p:nvPr>
        </p:nvSpPr>
        <p:spPr>
          <a:xfrm>
            <a:off x="823913" y="264348"/>
            <a:ext cx="7581900" cy="586257"/>
          </a:xfrm>
          <a:prstGeom prst="rect">
            <a:avLst/>
          </a:prstGeom>
        </p:spPr>
        <p:txBody>
          <a:bodyPr>
            <a:normAutofit/>
          </a:bodyPr>
          <a:lstStyle>
            <a:lvl1pPr>
              <a:defRPr cap="small" baseline="0">
                <a:latin typeface="+mj-lt"/>
              </a:defRPr>
            </a:lvl1pPr>
          </a:lstStyle>
          <a:p>
            <a:r>
              <a:rPr lang="ko-KR" altLang="en-US"/>
              <a:t>마스터 제목 스타일 편집</a:t>
            </a:r>
            <a:endParaRPr lang="en-US" dirty="0"/>
          </a:p>
        </p:txBody>
      </p:sp>
      <p:sp>
        <p:nvSpPr>
          <p:cNvPr id="3" name="Content Placeholder 2"/>
          <p:cNvSpPr>
            <a:spLocks noGrp="1"/>
          </p:cNvSpPr>
          <p:nvPr>
            <p:ph idx="1"/>
          </p:nvPr>
        </p:nvSpPr>
        <p:spPr>
          <a:xfrm>
            <a:off x="214282" y="1071546"/>
            <a:ext cx="8715436" cy="5000660"/>
          </a:xfrm>
        </p:spPr>
        <p:txBody>
          <a:bodyPr>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pic>
        <p:nvPicPr>
          <p:cNvPr id="5" name="Picture 3"/>
          <p:cNvPicPr>
            <a:picLocks noChangeAspect="1" noChangeArrowheads="1"/>
          </p:cNvPicPr>
          <p:nvPr/>
        </p:nvPicPr>
        <p:blipFill>
          <a:blip r:embed="rId2" cstate="print"/>
          <a:srcRect/>
          <a:stretch>
            <a:fillRect/>
          </a:stretch>
        </p:blipFill>
        <p:spPr bwMode="auto">
          <a:xfrm>
            <a:off x="-1" y="0"/>
            <a:ext cx="637953" cy="893134"/>
          </a:xfrm>
          <a:prstGeom prst="rect">
            <a:avLst/>
          </a:prstGeom>
          <a:noFill/>
          <a:ln w="9525">
            <a:noFill/>
            <a:miter lim="800000"/>
            <a:headEnd/>
            <a:tailEnd/>
          </a:ln>
        </p:spPr>
      </p:pic>
      <p:sp>
        <p:nvSpPr>
          <p:cNvPr id="6" name="슬라이드 번호 개체 틀 5"/>
          <p:cNvSpPr>
            <a:spLocks noGrp="1"/>
          </p:cNvSpPr>
          <p:nvPr>
            <p:ph type="sldNum" sz="quarter" idx="12"/>
          </p:nvPr>
        </p:nvSpPr>
        <p:spPr>
          <a:xfrm>
            <a:off x="8244408" y="116632"/>
            <a:ext cx="789808" cy="264662"/>
          </a:xfrm>
          <a:prstGeom prst="rect">
            <a:avLst/>
          </a:prstGeom>
        </p:spPr>
        <p:txBody>
          <a:bodyPr anchor="ctr"/>
          <a:lstStyle>
            <a:lvl1pPr>
              <a:defRPr sz="1600"/>
            </a:lvl1pPr>
          </a:lstStyle>
          <a:p>
            <a:fld id="{90E643BE-F4AA-41F8-B578-B2897250BF68}" type="slidenum">
              <a:rPr lang="ko-KR" altLang="en-US" smtClean="0"/>
              <a:pPr/>
              <a:t>‹#›</a:t>
            </a:fld>
            <a:r>
              <a:rPr lang="en-US" altLang="ko-KR" dirty="0"/>
              <a:t>/39</a:t>
            </a:r>
            <a:endParaRPr lang="ko-KR" altLang="en-US" dirty="0"/>
          </a:p>
        </p:txBody>
      </p:sp>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제목 및 내용">
    <p:spTree>
      <p:nvGrpSpPr>
        <p:cNvPr id="1" name=""/>
        <p:cNvGrpSpPr/>
        <p:nvPr/>
      </p:nvGrpSpPr>
      <p:grpSpPr>
        <a:xfrm>
          <a:off x="0" y="0"/>
          <a:ext cx="0" cy="0"/>
          <a:chOff x="0" y="0"/>
          <a:chExt cx="0" cy="0"/>
        </a:xfrm>
      </p:grpSpPr>
      <p:sp>
        <p:nvSpPr>
          <p:cNvPr id="2" name="Title 1"/>
          <p:cNvSpPr>
            <a:spLocks noGrp="1"/>
          </p:cNvSpPr>
          <p:nvPr>
            <p:ph type="title"/>
          </p:nvPr>
        </p:nvSpPr>
        <p:spPr>
          <a:xfrm>
            <a:off x="823913" y="264348"/>
            <a:ext cx="7581900" cy="586257"/>
          </a:xfrm>
          <a:prstGeom prst="rect">
            <a:avLst/>
          </a:prstGeom>
        </p:spPr>
        <p:txBody>
          <a:bodyPr/>
          <a:lstStyle>
            <a:lvl1pPr>
              <a:defRPr>
                <a:latin typeface="HY견고딕" pitchFamily="18" charset="-127"/>
                <a:ea typeface="HY견고딕" pitchFamily="18" charset="-127"/>
              </a:defRPr>
            </a:lvl1pPr>
          </a:lstStyle>
          <a:p>
            <a:r>
              <a:rPr lang="ko-KR" altLang="en-US"/>
              <a:t>마스터 제목 스타일 편집</a:t>
            </a:r>
            <a:endParaRPr lang="en-US" dirty="0"/>
          </a:p>
        </p:txBody>
      </p:sp>
      <p:sp>
        <p:nvSpPr>
          <p:cNvPr id="3" name="Content Placeholder 2"/>
          <p:cNvSpPr>
            <a:spLocks noGrp="1"/>
          </p:cNvSpPr>
          <p:nvPr>
            <p:ph idx="1"/>
          </p:nvPr>
        </p:nvSpPr>
        <p:spPr>
          <a:xfrm>
            <a:off x="214282" y="1071546"/>
            <a:ext cx="8715436" cy="5000660"/>
          </a:xfrm>
        </p:spPr>
        <p:txBody>
          <a:bodyPr/>
          <a:lstStyle>
            <a:lvl1pPr marL="227013" indent="-227013">
              <a:buClr>
                <a:schemeClr val="tx2"/>
              </a:buClr>
              <a:buSzPct val="106000"/>
              <a:buFont typeface="Arial" pitchFamily="34" charset="0"/>
              <a:buChar char="□"/>
              <a:defRPr/>
            </a:lvl1pPr>
            <a:lvl2pPr marL="569913" indent="-228600">
              <a:buClr>
                <a:schemeClr val="tx2"/>
              </a:buClr>
              <a:buSzPct val="106000"/>
              <a:buFont typeface="Arial" pitchFamily="34" charset="0"/>
              <a:buChar char="■"/>
              <a:defRPr/>
            </a:lvl2pPr>
            <a:lvl3pPr marL="914400" indent="-230188">
              <a:buClr>
                <a:schemeClr val="tx2"/>
              </a:buClr>
              <a:buSzPct val="106000"/>
              <a:buFont typeface="Arial" pitchFamily="34" charset="0"/>
              <a:buChar char="■"/>
              <a:defRPr/>
            </a:lvl3pPr>
            <a:lvl4pPr marL="1258888" indent="-230188">
              <a:buClr>
                <a:schemeClr val="tx2"/>
              </a:buClr>
              <a:buSzPct val="106000"/>
              <a:buFont typeface="Arial" pitchFamily="34" charset="0"/>
              <a:buChar char="■"/>
              <a:defRPr/>
            </a:lvl4pPr>
            <a:lvl5pPr marL="1601788" indent="-228600">
              <a:buClr>
                <a:schemeClr val="tx2"/>
              </a:buClr>
              <a:buSzPct val="106000"/>
              <a:buFont typeface="Arial" pitchFamily="34" charset="0"/>
              <a:buChar char="■"/>
              <a:defRPr/>
            </a:lvl5p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endParaRPr lang="en-US" dirty="0"/>
          </a:p>
        </p:txBody>
      </p:sp>
      <p:pic>
        <p:nvPicPr>
          <p:cNvPr id="5" name="Picture 3"/>
          <p:cNvPicPr>
            <a:picLocks noChangeAspect="1" noChangeArrowheads="1"/>
          </p:cNvPicPr>
          <p:nvPr/>
        </p:nvPicPr>
        <p:blipFill>
          <a:blip r:embed="rId2" cstate="print"/>
          <a:srcRect/>
          <a:stretch>
            <a:fillRect/>
          </a:stretch>
        </p:blipFill>
        <p:spPr bwMode="auto">
          <a:xfrm>
            <a:off x="-1" y="0"/>
            <a:ext cx="637953" cy="893134"/>
          </a:xfrm>
          <a:prstGeom prst="rect">
            <a:avLst/>
          </a:prstGeom>
          <a:noFill/>
          <a:ln w="9525">
            <a:noFill/>
            <a:miter lim="800000"/>
            <a:headEnd/>
            <a:tailEnd/>
          </a:ln>
        </p:spPr>
      </p:pic>
      <p:sp>
        <p:nvSpPr>
          <p:cNvPr id="6" name="슬라이드 번호 개체 틀 5"/>
          <p:cNvSpPr>
            <a:spLocks noGrp="1"/>
          </p:cNvSpPr>
          <p:nvPr>
            <p:ph type="sldNum" sz="quarter" idx="12"/>
          </p:nvPr>
        </p:nvSpPr>
        <p:spPr>
          <a:xfrm>
            <a:off x="4139953" y="6525344"/>
            <a:ext cx="1080119" cy="214314"/>
          </a:xfrm>
          <a:prstGeom prst="rect">
            <a:avLst/>
          </a:prstGeom>
        </p:spPr>
        <p:txBody>
          <a:bodyPr/>
          <a:lstStyle>
            <a:lvl1pPr>
              <a:defRPr>
                <a:solidFill>
                  <a:schemeClr val="bg1">
                    <a:lumMod val="50000"/>
                  </a:schemeClr>
                </a:solidFill>
                <a:latin typeface="Calibri" pitchFamily="34" charset="0"/>
                <a:cs typeface="Calibri" pitchFamily="34" charset="0"/>
              </a:defRPr>
            </a:lvl1pPr>
          </a:lstStyle>
          <a:p>
            <a:fld id="{4BEDD84E-25D4-4983-8AA1-2863C96F08D9}" type="slidenum">
              <a:rPr lang="ko-KR" altLang="en-US" smtClean="0"/>
              <a:pPr/>
              <a:t>‹#›</a:t>
            </a:fld>
            <a:r>
              <a:rPr lang="ko-KR" altLang="en-US" dirty="0"/>
              <a:t> </a:t>
            </a:r>
            <a:r>
              <a:rPr lang="en-US" altLang="ko-KR" dirty="0"/>
              <a:t>/ 35</a:t>
            </a:r>
            <a:endParaRPr lang="ko-KR" altLang="en-US" dirty="0"/>
          </a:p>
        </p:txBody>
      </p:sp>
    </p:spTree>
  </p:cSld>
  <p:clrMapOvr>
    <a:masterClrMapping/>
  </p:clrMapOvr>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theme" Target="../theme/theme1.xml"/><Relationship Id="rId5" Type="http://schemas.openxmlformats.org/officeDocument/2006/relationships/image" Target="../media/image1.wmf"/><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8" name="Rectangle 7"/>
          <p:cNvSpPr>
            <a:spLocks noGrp="1" noChangeArrowheads="1"/>
          </p:cNvSpPr>
          <p:nvPr>
            <p:ph type="body" idx="1"/>
          </p:nvPr>
        </p:nvSpPr>
        <p:spPr bwMode="auto">
          <a:xfrm>
            <a:off x="823913" y="1166552"/>
            <a:ext cx="7660868" cy="40767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altLang="ko-KR" dirty="0"/>
          </a:p>
        </p:txBody>
      </p:sp>
      <p:sp>
        <p:nvSpPr>
          <p:cNvPr id="1033" name="Rectangle 9"/>
          <p:cNvSpPr>
            <a:spLocks noChangeArrowheads="1"/>
          </p:cNvSpPr>
          <p:nvPr/>
        </p:nvSpPr>
        <p:spPr bwMode="auto">
          <a:xfrm>
            <a:off x="0" y="6172200"/>
            <a:ext cx="9144000" cy="304800"/>
          </a:xfrm>
          <a:prstGeom prst="rect">
            <a:avLst/>
          </a:prstGeom>
          <a:noFill/>
          <a:ln w="9525">
            <a:noFill/>
            <a:miter lim="800000"/>
            <a:headEnd type="none" w="sm" len="sm"/>
            <a:tailEnd type="none" w="sm" len="sm"/>
          </a:ln>
          <a:effectLst/>
        </p:spPr>
        <p:txBody>
          <a:bodyPr wrap="none" anchor="ctr"/>
          <a:lstStyle/>
          <a:p>
            <a:endParaRPr lang="ko-KR" altLang="ko-KR" sz="2000"/>
          </a:p>
        </p:txBody>
      </p:sp>
      <p:pic>
        <p:nvPicPr>
          <p:cNvPr id="1031" name="Picture 20" descr="Oracle WHITE"/>
          <p:cNvPicPr>
            <a:picLocks noChangeAspect="1" noChangeArrowheads="1"/>
          </p:cNvPicPr>
          <p:nvPr/>
        </p:nvPicPr>
        <p:blipFill>
          <a:blip r:embed="rId5" cstate="print"/>
          <a:srcRect/>
          <a:stretch>
            <a:fillRect/>
          </a:stretch>
        </p:blipFill>
        <p:spPr bwMode="auto">
          <a:xfrm>
            <a:off x="7620000" y="6378575"/>
            <a:ext cx="947738" cy="119063"/>
          </a:xfrm>
          <a:prstGeom prst="rect">
            <a:avLst/>
          </a:prstGeom>
          <a:noFill/>
          <a:ln w="9525">
            <a:noFill/>
            <a:miter lim="800000"/>
            <a:headEnd/>
            <a:tailEnd/>
          </a:ln>
        </p:spPr>
      </p:pic>
      <p:sp>
        <p:nvSpPr>
          <p:cNvPr id="8" name="Title 1"/>
          <p:cNvSpPr txBox="1">
            <a:spLocks/>
          </p:cNvSpPr>
          <p:nvPr/>
        </p:nvSpPr>
        <p:spPr>
          <a:xfrm>
            <a:off x="823913" y="264348"/>
            <a:ext cx="7581900" cy="586257"/>
          </a:xfrm>
          <a:prstGeom prst="rect">
            <a:avLst/>
          </a:prstGeom>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3200" b="1" i="0" u="none" strike="noStrike" kern="0" cap="none" spc="0" normalizeH="0" baseline="0" noProof="0" dirty="0">
              <a:ln>
                <a:noFill/>
              </a:ln>
              <a:solidFill>
                <a:schemeClr val="tx1"/>
              </a:solidFill>
              <a:effectLst/>
              <a:uLnTx/>
              <a:uFillTx/>
              <a:latin typeface="+mj-lt"/>
              <a:ea typeface="ＭＳ Ｐゴシック" pitchFamily="34" charset="-128"/>
              <a:cs typeface="MS PGothic" pitchFamily="34" charset="-128"/>
            </a:endParaRPr>
          </a:p>
        </p:txBody>
      </p:sp>
    </p:spTree>
  </p:cSld>
  <p:clrMap bg1="lt1" tx1="dk1" bg2="lt2" tx2="dk2" accent1="accent1" accent2="accent2" accent3="accent3" accent4="accent4" accent5="accent5" accent6="accent6" hlink="hlink" folHlink="folHlink"/>
  <p:sldLayoutIdLst>
    <p:sldLayoutId id="2147483847" r:id="rId1"/>
    <p:sldLayoutId id="2147483848" r:id="rId2"/>
    <p:sldLayoutId id="2147483665" r:id="rId3"/>
  </p:sldLayoutIdLst>
  <p:transition/>
  <p:hf hdr="0" ftr="0" dt="0"/>
  <p:txStyles>
    <p:titleStyle>
      <a:lvl1pPr algn="l" rtl="0" eaLnBrk="1" fontAlgn="base" latinLnBrk="1" hangingPunct="1">
        <a:spcBef>
          <a:spcPct val="0"/>
        </a:spcBef>
        <a:spcAft>
          <a:spcPct val="0"/>
        </a:spcAft>
        <a:defRPr sz="3200" b="1">
          <a:solidFill>
            <a:schemeClr val="tx1"/>
          </a:solidFill>
          <a:latin typeface="+mj-lt"/>
          <a:ea typeface="ＭＳ Ｐゴシック" pitchFamily="34" charset="-128"/>
          <a:cs typeface="MS PGothic" pitchFamily="34" charset="-128"/>
        </a:defRPr>
      </a:lvl1pPr>
      <a:lvl2pPr algn="l" rtl="0" eaLnBrk="1" fontAlgn="base" latinLnBrk="1" hangingPunct="1">
        <a:spcBef>
          <a:spcPct val="0"/>
        </a:spcBef>
        <a:spcAft>
          <a:spcPct val="0"/>
        </a:spcAft>
        <a:defRPr sz="3200" b="1">
          <a:solidFill>
            <a:schemeClr val="tx1"/>
          </a:solidFill>
          <a:latin typeface="Arial" charset="0"/>
          <a:ea typeface="ＭＳ Ｐゴシック" pitchFamily="34" charset="-128"/>
          <a:cs typeface="MS PGothic" pitchFamily="34" charset="-128"/>
        </a:defRPr>
      </a:lvl2pPr>
      <a:lvl3pPr algn="l" rtl="0" eaLnBrk="1" fontAlgn="base" latinLnBrk="1" hangingPunct="1">
        <a:spcBef>
          <a:spcPct val="0"/>
        </a:spcBef>
        <a:spcAft>
          <a:spcPct val="0"/>
        </a:spcAft>
        <a:defRPr sz="3200" b="1">
          <a:solidFill>
            <a:schemeClr val="tx1"/>
          </a:solidFill>
          <a:latin typeface="Arial" charset="0"/>
          <a:ea typeface="ＭＳ Ｐゴシック" pitchFamily="34" charset="-128"/>
          <a:cs typeface="MS PGothic" pitchFamily="34" charset="-128"/>
        </a:defRPr>
      </a:lvl3pPr>
      <a:lvl4pPr algn="l" rtl="0" eaLnBrk="1" fontAlgn="base" latinLnBrk="1" hangingPunct="1">
        <a:spcBef>
          <a:spcPct val="0"/>
        </a:spcBef>
        <a:spcAft>
          <a:spcPct val="0"/>
        </a:spcAft>
        <a:defRPr sz="3200" b="1">
          <a:solidFill>
            <a:schemeClr val="tx1"/>
          </a:solidFill>
          <a:latin typeface="Arial" charset="0"/>
          <a:ea typeface="ＭＳ Ｐゴシック" pitchFamily="34" charset="-128"/>
          <a:cs typeface="MS PGothic" pitchFamily="34" charset="-128"/>
        </a:defRPr>
      </a:lvl4pPr>
      <a:lvl5pPr algn="l" rtl="0" eaLnBrk="1" fontAlgn="base" latinLnBrk="1" hangingPunct="1">
        <a:spcBef>
          <a:spcPct val="0"/>
        </a:spcBef>
        <a:spcAft>
          <a:spcPct val="0"/>
        </a:spcAft>
        <a:defRPr sz="3200" b="1">
          <a:solidFill>
            <a:schemeClr val="tx1"/>
          </a:solidFill>
          <a:latin typeface="Arial" charset="0"/>
          <a:ea typeface="ＭＳ Ｐゴシック" pitchFamily="34" charset="-128"/>
          <a:cs typeface="MS PGothic" pitchFamily="34" charset="-128"/>
        </a:defRPr>
      </a:lvl5pPr>
      <a:lvl6pPr marL="457200" algn="l" rtl="0" eaLnBrk="1" fontAlgn="base" latinLnBrk="1" hangingPunct="1">
        <a:spcBef>
          <a:spcPct val="0"/>
        </a:spcBef>
        <a:spcAft>
          <a:spcPct val="0"/>
        </a:spcAft>
        <a:defRPr sz="3200" b="1">
          <a:solidFill>
            <a:schemeClr val="tx1"/>
          </a:solidFill>
          <a:latin typeface="Arial" charset="0"/>
        </a:defRPr>
      </a:lvl6pPr>
      <a:lvl7pPr marL="914400" algn="l" rtl="0" eaLnBrk="1" fontAlgn="base" latinLnBrk="1" hangingPunct="1">
        <a:spcBef>
          <a:spcPct val="0"/>
        </a:spcBef>
        <a:spcAft>
          <a:spcPct val="0"/>
        </a:spcAft>
        <a:defRPr sz="3200" b="1">
          <a:solidFill>
            <a:schemeClr val="tx1"/>
          </a:solidFill>
          <a:latin typeface="Arial" charset="0"/>
        </a:defRPr>
      </a:lvl7pPr>
      <a:lvl8pPr marL="1371600" algn="l" rtl="0" eaLnBrk="1" fontAlgn="base" latinLnBrk="1" hangingPunct="1">
        <a:spcBef>
          <a:spcPct val="0"/>
        </a:spcBef>
        <a:spcAft>
          <a:spcPct val="0"/>
        </a:spcAft>
        <a:defRPr sz="3200" b="1">
          <a:solidFill>
            <a:schemeClr val="tx1"/>
          </a:solidFill>
          <a:latin typeface="Arial" charset="0"/>
        </a:defRPr>
      </a:lvl8pPr>
      <a:lvl9pPr marL="1828800" algn="l" rtl="0" eaLnBrk="1" fontAlgn="base" latinLnBrk="1" hangingPunct="1">
        <a:spcBef>
          <a:spcPct val="0"/>
        </a:spcBef>
        <a:spcAft>
          <a:spcPct val="0"/>
        </a:spcAft>
        <a:defRPr sz="3200" b="1">
          <a:solidFill>
            <a:schemeClr val="tx1"/>
          </a:solidFill>
          <a:latin typeface="Arial" charset="0"/>
        </a:defRPr>
      </a:lvl9pPr>
    </p:titleStyle>
    <p:bodyStyle>
      <a:lvl1pPr marL="227013" indent="-227013" algn="l" rtl="0" eaLnBrk="1" fontAlgn="base" latinLnBrk="1" hangingPunct="1">
        <a:spcBef>
          <a:spcPct val="20000"/>
        </a:spcBef>
        <a:spcAft>
          <a:spcPct val="0"/>
        </a:spcAft>
        <a:buClr>
          <a:srgbClr val="002060"/>
        </a:buClr>
        <a:buChar char="•"/>
        <a:defRPr sz="2400">
          <a:solidFill>
            <a:schemeClr val="tx1"/>
          </a:solidFill>
          <a:latin typeface="+mn-lt"/>
          <a:ea typeface="ＭＳ Ｐゴシック" pitchFamily="34" charset="-128"/>
          <a:cs typeface="MS PGothic" pitchFamily="34" charset="-128"/>
        </a:defRPr>
      </a:lvl1pPr>
      <a:lvl2pPr marL="569913" indent="-228600" algn="l" rtl="0" eaLnBrk="1" fontAlgn="base" latinLnBrk="1" hangingPunct="1">
        <a:spcBef>
          <a:spcPct val="20000"/>
        </a:spcBef>
        <a:spcAft>
          <a:spcPct val="0"/>
        </a:spcAft>
        <a:buClr>
          <a:schemeClr val="tx1"/>
        </a:buClr>
        <a:buChar char="–"/>
        <a:defRPr sz="2000">
          <a:solidFill>
            <a:schemeClr val="tx1"/>
          </a:solidFill>
          <a:latin typeface="+mn-lt"/>
          <a:ea typeface="ＭＳ Ｐゴシック" pitchFamily="34" charset="-128"/>
          <a:cs typeface="MS PGothic" pitchFamily="34" charset="-128"/>
        </a:defRPr>
      </a:lvl2pPr>
      <a:lvl3pPr marL="914400" indent="-230188" algn="l" rtl="0" eaLnBrk="1" fontAlgn="base" latinLnBrk="1" hangingPunct="1">
        <a:spcBef>
          <a:spcPct val="20000"/>
        </a:spcBef>
        <a:spcAft>
          <a:spcPct val="0"/>
        </a:spcAft>
        <a:buClr>
          <a:schemeClr val="tx1"/>
        </a:buClr>
        <a:buChar char="–"/>
        <a:defRPr sz="2000">
          <a:solidFill>
            <a:schemeClr val="tx1"/>
          </a:solidFill>
          <a:latin typeface="+mn-lt"/>
          <a:ea typeface="ＭＳ Ｐゴシック" pitchFamily="34" charset="-128"/>
          <a:cs typeface="MS PGothic" pitchFamily="34" charset="-128"/>
        </a:defRPr>
      </a:lvl3pPr>
      <a:lvl4pPr marL="1258888" indent="-230188" algn="l" rtl="0" eaLnBrk="1" fontAlgn="base" latinLnBrk="1" hangingPunct="1">
        <a:spcBef>
          <a:spcPct val="20000"/>
        </a:spcBef>
        <a:spcAft>
          <a:spcPct val="0"/>
        </a:spcAft>
        <a:buClr>
          <a:schemeClr val="tx1"/>
        </a:buClr>
        <a:buChar char="–"/>
        <a:defRPr sz="2000">
          <a:solidFill>
            <a:schemeClr val="tx1"/>
          </a:solidFill>
          <a:latin typeface="+mn-lt"/>
          <a:ea typeface="ＭＳ Ｐゴシック" pitchFamily="34" charset="-128"/>
          <a:cs typeface="MS PGothic" pitchFamily="34" charset="-128"/>
        </a:defRPr>
      </a:lvl4pPr>
      <a:lvl5pPr marL="1601788" indent="-228600" algn="l" rtl="0" eaLnBrk="1" fontAlgn="base" latinLnBrk="1" hangingPunct="1">
        <a:spcBef>
          <a:spcPct val="20000"/>
        </a:spcBef>
        <a:spcAft>
          <a:spcPct val="0"/>
        </a:spcAft>
        <a:buClr>
          <a:schemeClr val="tx1"/>
        </a:buClr>
        <a:buChar char="–"/>
        <a:defRPr sz="2000">
          <a:solidFill>
            <a:schemeClr val="tx1"/>
          </a:solidFill>
          <a:latin typeface="+mn-lt"/>
          <a:ea typeface="ＭＳ Ｐゴシック" pitchFamily="34" charset="-128"/>
          <a:cs typeface="MS PGothic" pitchFamily="34" charset="-128"/>
        </a:defRPr>
      </a:lvl5pPr>
      <a:lvl6pPr marL="2058988" indent="-228600" algn="l" rtl="0" eaLnBrk="1" fontAlgn="base" latinLnBrk="1" hangingPunct="1">
        <a:spcBef>
          <a:spcPct val="20000"/>
        </a:spcBef>
        <a:spcAft>
          <a:spcPct val="0"/>
        </a:spcAft>
        <a:buClr>
          <a:schemeClr val="tx1"/>
        </a:buClr>
        <a:buChar char="–"/>
        <a:defRPr sz="2000">
          <a:solidFill>
            <a:schemeClr val="tx1"/>
          </a:solidFill>
          <a:latin typeface="+mn-lt"/>
          <a:ea typeface="ＭＳ Ｐゴシック" charset="-128"/>
        </a:defRPr>
      </a:lvl6pPr>
      <a:lvl7pPr marL="2516188" indent="-228600" algn="l" rtl="0" eaLnBrk="1" fontAlgn="base" latinLnBrk="1" hangingPunct="1">
        <a:spcBef>
          <a:spcPct val="20000"/>
        </a:spcBef>
        <a:spcAft>
          <a:spcPct val="0"/>
        </a:spcAft>
        <a:buClr>
          <a:schemeClr val="tx1"/>
        </a:buClr>
        <a:buChar char="–"/>
        <a:defRPr sz="2000">
          <a:solidFill>
            <a:schemeClr val="tx1"/>
          </a:solidFill>
          <a:latin typeface="+mn-lt"/>
          <a:ea typeface="ＭＳ Ｐゴシック" charset="-128"/>
        </a:defRPr>
      </a:lvl7pPr>
      <a:lvl8pPr marL="2973388" indent="-228600" algn="l" rtl="0" eaLnBrk="1" fontAlgn="base" latinLnBrk="1" hangingPunct="1">
        <a:spcBef>
          <a:spcPct val="20000"/>
        </a:spcBef>
        <a:spcAft>
          <a:spcPct val="0"/>
        </a:spcAft>
        <a:buClr>
          <a:schemeClr val="tx1"/>
        </a:buClr>
        <a:buChar char="–"/>
        <a:defRPr sz="2000">
          <a:solidFill>
            <a:schemeClr val="tx1"/>
          </a:solidFill>
          <a:latin typeface="+mn-lt"/>
          <a:ea typeface="ＭＳ Ｐゴシック" charset="-128"/>
        </a:defRPr>
      </a:lvl8pPr>
      <a:lvl9pPr marL="3430588" indent="-228600" algn="l" rtl="0" eaLnBrk="1" fontAlgn="base" latinLnBrk="1" hangingPunct="1">
        <a:spcBef>
          <a:spcPct val="20000"/>
        </a:spcBef>
        <a:spcAft>
          <a:spcPct val="0"/>
        </a:spcAft>
        <a:buClr>
          <a:schemeClr val="tx1"/>
        </a:buClr>
        <a:buChar char="–"/>
        <a:defRPr sz="2000">
          <a:solidFill>
            <a:schemeClr val="tx1"/>
          </a:solidFill>
          <a:latin typeface="+mn-lt"/>
          <a:ea typeface="ＭＳ Ｐゴシック" charset="-128"/>
        </a:defRPr>
      </a:lvl9pPr>
    </p:bodyStyle>
    <p:otherStyle>
      <a:defPPr>
        <a:defRPr lang="en-US"/>
      </a:defPPr>
      <a:lvl1pPr marL="0" algn="l" defTabSz="457200" rtl="0" eaLnBrk="1" latinLnBrk="1" hangingPunct="1">
        <a:defRPr sz="1800" kern="1200">
          <a:solidFill>
            <a:schemeClr val="tx1"/>
          </a:solidFill>
          <a:latin typeface="+mn-lt"/>
          <a:ea typeface="+mn-ea"/>
          <a:cs typeface="+mn-cs"/>
        </a:defRPr>
      </a:lvl1pPr>
      <a:lvl2pPr marL="457200" algn="l" defTabSz="457200" rtl="0" eaLnBrk="1" latinLnBrk="1" hangingPunct="1">
        <a:defRPr sz="1800" kern="1200">
          <a:solidFill>
            <a:schemeClr val="tx1"/>
          </a:solidFill>
          <a:latin typeface="+mn-lt"/>
          <a:ea typeface="+mn-ea"/>
          <a:cs typeface="+mn-cs"/>
        </a:defRPr>
      </a:lvl2pPr>
      <a:lvl3pPr marL="914400" algn="l" defTabSz="457200" rtl="0" eaLnBrk="1" latinLnBrk="1" hangingPunct="1">
        <a:defRPr sz="1800" kern="1200">
          <a:solidFill>
            <a:schemeClr val="tx1"/>
          </a:solidFill>
          <a:latin typeface="+mn-lt"/>
          <a:ea typeface="+mn-ea"/>
          <a:cs typeface="+mn-cs"/>
        </a:defRPr>
      </a:lvl3pPr>
      <a:lvl4pPr marL="1371600" algn="l" defTabSz="457200" rtl="0" eaLnBrk="1" latinLnBrk="1" hangingPunct="1">
        <a:defRPr sz="1800" kern="1200">
          <a:solidFill>
            <a:schemeClr val="tx1"/>
          </a:solidFill>
          <a:latin typeface="+mn-lt"/>
          <a:ea typeface="+mn-ea"/>
          <a:cs typeface="+mn-cs"/>
        </a:defRPr>
      </a:lvl4pPr>
      <a:lvl5pPr marL="1828800" algn="l" defTabSz="457200" rtl="0" eaLnBrk="1" latinLnBrk="1" hangingPunct="1">
        <a:defRPr sz="1800" kern="1200">
          <a:solidFill>
            <a:schemeClr val="tx1"/>
          </a:solidFill>
          <a:latin typeface="+mn-lt"/>
          <a:ea typeface="+mn-ea"/>
          <a:cs typeface="+mn-cs"/>
        </a:defRPr>
      </a:lvl5pPr>
      <a:lvl6pPr marL="2286000" algn="l" defTabSz="457200" rtl="0" eaLnBrk="1" latinLnBrk="1" hangingPunct="1">
        <a:defRPr sz="1800" kern="1200">
          <a:solidFill>
            <a:schemeClr val="tx1"/>
          </a:solidFill>
          <a:latin typeface="+mn-lt"/>
          <a:ea typeface="+mn-ea"/>
          <a:cs typeface="+mn-cs"/>
        </a:defRPr>
      </a:lvl6pPr>
      <a:lvl7pPr marL="2743200" algn="l" defTabSz="457200" rtl="0" eaLnBrk="1" latinLnBrk="1" hangingPunct="1">
        <a:defRPr sz="1800" kern="1200">
          <a:solidFill>
            <a:schemeClr val="tx1"/>
          </a:solidFill>
          <a:latin typeface="+mn-lt"/>
          <a:ea typeface="+mn-ea"/>
          <a:cs typeface="+mn-cs"/>
        </a:defRPr>
      </a:lvl7pPr>
      <a:lvl8pPr marL="3200400" algn="l" defTabSz="457200" rtl="0" eaLnBrk="1" latinLnBrk="1" hangingPunct="1">
        <a:defRPr sz="1800" kern="1200">
          <a:solidFill>
            <a:schemeClr val="tx1"/>
          </a:solidFill>
          <a:latin typeface="+mn-lt"/>
          <a:ea typeface="+mn-ea"/>
          <a:cs typeface="+mn-cs"/>
        </a:defRPr>
      </a:lvl8pPr>
      <a:lvl9pPr marL="3657600" algn="l" defTabSz="4572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0.png"/><Relationship Id="rId6" Type="http://schemas.openxmlformats.org/officeDocument/2006/relationships/image" Target="../media/image21.png"/><Relationship Id="rId7" Type="http://schemas.openxmlformats.org/officeDocument/2006/relationships/image" Target="../media/image22.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6.tif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7.tiff"/></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18.xml"/><Relationship Id="rId5" Type="http://schemas.openxmlformats.org/officeDocument/2006/relationships/image" Target="../media/image30.png"/><Relationship Id="rId6" Type="http://schemas.openxmlformats.org/officeDocument/2006/relationships/image" Target="../media/image31.png"/><Relationship Id="rId7" Type="http://schemas.openxmlformats.org/officeDocument/2006/relationships/image" Target="../media/image32.png"/><Relationship Id="rId1" Type="http://schemas.openxmlformats.org/officeDocument/2006/relationships/tags" Target="../tags/tag10.xml"/><Relationship Id="rId2" Type="http://schemas.openxmlformats.org/officeDocument/2006/relationships/tags" Target="../tags/tag11.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4" Type="http://schemas.openxmlformats.org/officeDocument/2006/relationships/image" Target="../media/image33.png"/><Relationship Id="rId5" Type="http://schemas.openxmlformats.org/officeDocument/2006/relationships/image" Target="../media/image34.png"/><Relationship Id="rId1" Type="http://schemas.openxmlformats.org/officeDocument/2006/relationships/tags" Target="../tags/tag12.xml"/><Relationship Id="rId2"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3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3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3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38.png"/></Relationships>
</file>

<file path=ppt/slides/_rels/slide25.xml.rels><?xml version="1.0" encoding="UTF-8" standalone="yes"?>
<Relationships xmlns="http://schemas.openxmlformats.org/package/2006/relationships"><Relationship Id="rId3" Type="http://schemas.openxmlformats.org/officeDocument/2006/relationships/image" Target="../media/image39.png"/><Relationship Id="rId4" Type="http://schemas.openxmlformats.org/officeDocument/2006/relationships/image" Target="../media/image40.png"/><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4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9" Type="http://schemas.openxmlformats.org/officeDocument/2006/relationships/tags" Target="../tags/tag9.xml"/><Relationship Id="rId20" Type="http://schemas.openxmlformats.org/officeDocument/2006/relationships/image" Target="../media/image14.png"/><Relationship Id="rId10" Type="http://schemas.openxmlformats.org/officeDocument/2006/relationships/slideLayout" Target="../slideLayouts/slideLayout2.xml"/><Relationship Id="rId11" Type="http://schemas.openxmlformats.org/officeDocument/2006/relationships/notesSlide" Target="../notesSlides/notesSlide7.xml"/><Relationship Id="rId12" Type="http://schemas.openxmlformats.org/officeDocument/2006/relationships/image" Target="../media/image6.png"/><Relationship Id="rId13" Type="http://schemas.openxmlformats.org/officeDocument/2006/relationships/image" Target="../media/image7.png"/><Relationship Id="rId14" Type="http://schemas.openxmlformats.org/officeDocument/2006/relationships/image" Target="../media/image8.png"/><Relationship Id="rId15" Type="http://schemas.openxmlformats.org/officeDocument/2006/relationships/image" Target="../media/image9.png"/><Relationship Id="rId16" Type="http://schemas.openxmlformats.org/officeDocument/2006/relationships/image" Target="../media/image10.png"/><Relationship Id="rId17" Type="http://schemas.openxmlformats.org/officeDocument/2006/relationships/image" Target="../media/image11.png"/><Relationship Id="rId18" Type="http://schemas.openxmlformats.org/officeDocument/2006/relationships/image" Target="../media/image12.png"/><Relationship Id="rId19" Type="http://schemas.openxmlformats.org/officeDocument/2006/relationships/image" Target="../media/image13.png"/><Relationship Id="rId1" Type="http://schemas.openxmlformats.org/officeDocument/2006/relationships/tags" Target="../tags/tag1.xml"/><Relationship Id="rId2" Type="http://schemas.openxmlformats.org/officeDocument/2006/relationships/tags" Target="../tags/tag2.xml"/><Relationship Id="rId3" Type="http://schemas.openxmlformats.org/officeDocument/2006/relationships/tags" Target="../tags/tag3.xml"/><Relationship Id="rId4" Type="http://schemas.openxmlformats.org/officeDocument/2006/relationships/tags" Target="../tags/tag4.xml"/><Relationship Id="rId5" Type="http://schemas.openxmlformats.org/officeDocument/2006/relationships/tags" Target="../tags/tag5.xml"/><Relationship Id="rId6" Type="http://schemas.openxmlformats.org/officeDocument/2006/relationships/tags" Target="../tags/tag6.xml"/><Relationship Id="rId7" Type="http://schemas.openxmlformats.org/officeDocument/2006/relationships/tags" Target="../tags/tag7.xml"/><Relationship Id="rId8" Type="http://schemas.openxmlformats.org/officeDocument/2006/relationships/tags" Target="../tags/tag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4" Type="http://schemas.openxmlformats.org/officeDocument/2006/relationships/oleObject" Target="../embeddings/oleObject1.bin"/><Relationship Id="rId5" Type="http://schemas.openxmlformats.org/officeDocument/2006/relationships/image" Target="../media/image15.wmf"/><Relationship Id="rId6" Type="http://schemas.openxmlformats.org/officeDocument/2006/relationships/oleObject" Target="../embeddings/oleObject2.bin"/><Relationship Id="rId7" Type="http://schemas.openxmlformats.org/officeDocument/2006/relationships/image" Target="../media/image16.wmf"/><Relationship Id="rId8" Type="http://schemas.openxmlformats.org/officeDocument/2006/relationships/oleObject" Target="../embeddings/oleObject3.bin"/><Relationship Id="rId9" Type="http://schemas.openxmlformats.org/officeDocument/2006/relationships/image" Target="../media/image17.wmf"/><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ctrTitle"/>
          </p:nvPr>
        </p:nvSpPr>
        <p:spPr>
          <a:xfrm>
            <a:off x="251520" y="1750156"/>
            <a:ext cx="8350696" cy="1152128"/>
          </a:xfrm>
        </p:spPr>
        <p:txBody>
          <a:bodyPr>
            <a:normAutofit/>
          </a:bodyPr>
          <a:lstStyle/>
          <a:p>
            <a:r>
              <a:rPr lang="en-US" sz="2400" dirty="0"/>
              <a:t>An Efficient Sliding Window Approach for Approximate Entity Extraction with </a:t>
            </a:r>
            <a:r>
              <a:rPr lang="en-US" sz="2400" dirty="0" smtClean="0"/>
              <a:t>Synonyms</a:t>
            </a:r>
            <a:endParaRPr lang="ko-KR" altLang="en-US" sz="2400" dirty="0">
              <a:effectLst>
                <a:outerShdw blurRad="38100" dist="38100" dir="2700000" algn="tl">
                  <a:srgbClr val="000000">
                    <a:alpha val="43137"/>
                  </a:srgbClr>
                </a:outerShdw>
              </a:effectLst>
            </a:endParaRPr>
          </a:p>
        </p:txBody>
      </p:sp>
      <p:sp>
        <p:nvSpPr>
          <p:cNvPr id="3" name="부제목 2"/>
          <p:cNvSpPr>
            <a:spLocks noGrp="1"/>
          </p:cNvSpPr>
          <p:nvPr>
            <p:ph type="subTitle" idx="1"/>
          </p:nvPr>
        </p:nvSpPr>
        <p:spPr>
          <a:xfrm>
            <a:off x="357650" y="4082122"/>
            <a:ext cx="7758122" cy="1752600"/>
          </a:xfrm>
        </p:spPr>
        <p:txBody>
          <a:bodyPr>
            <a:normAutofit/>
          </a:bodyPr>
          <a:lstStyle/>
          <a:p>
            <a:r>
              <a:rPr lang="en-US" altLang="ko-KR" b="1" dirty="0" smtClean="0"/>
              <a:t>Jin Wang (UCLA)</a:t>
            </a:r>
          </a:p>
          <a:p>
            <a:r>
              <a:rPr lang="en-US" altLang="ko-KR" dirty="0" smtClean="0"/>
              <a:t>Chunbin Lin (Amazon AWS)</a:t>
            </a:r>
          </a:p>
          <a:p>
            <a:r>
              <a:rPr lang="en-US" altLang="ko-KR" dirty="0" smtClean="0"/>
              <a:t>Mingda Li (UCLA)</a:t>
            </a:r>
          </a:p>
          <a:p>
            <a:r>
              <a:rPr lang="en-US" altLang="ko-KR" dirty="0" smtClean="0"/>
              <a:t>Carlo Zaniolo (UCLA)</a:t>
            </a:r>
          </a:p>
        </p:txBody>
      </p:sp>
      <p:sp>
        <p:nvSpPr>
          <p:cNvPr id="4" name="직사각형 3"/>
          <p:cNvSpPr/>
          <p:nvPr/>
        </p:nvSpPr>
        <p:spPr bwMode="auto">
          <a:xfrm>
            <a:off x="339473" y="2968349"/>
            <a:ext cx="8174790" cy="45719"/>
          </a:xfrm>
          <a:prstGeom prst="rect">
            <a:avLst/>
          </a:prstGeom>
          <a:solidFill>
            <a:schemeClr val="bg1"/>
          </a:solidFill>
          <a:ln w="28575" cap="flat" cmpd="sng" algn="ctr">
            <a:noFill/>
            <a:prstDash val="solid"/>
            <a:round/>
            <a:headEnd type="oval" w="med" len="med"/>
            <a:tailEnd type="triangle" w="med" len="med"/>
          </a:ln>
          <a:effectLst/>
        </p:spPr>
        <p:txBody>
          <a:bodyPr vert="horz" wrap="none" lIns="91440" tIns="45720" rIns="91440" bIns="45720" numCol="1" rtlCol="0" anchor="ctr" anchorCtr="0" compatLnSpc="1">
            <a:prstTxWarp prst="textNoShape">
              <a:avLst/>
            </a:prstTxWarp>
          </a:bodyPr>
          <a:lstStyle/>
          <a:p>
            <a:pPr marL="119063" marR="0" indent="-119063" algn="ctr" defTabSz="914400" rtl="0" eaLnBrk="1" fontAlgn="base" latinLnBrk="0" hangingPunct="1">
              <a:lnSpc>
                <a:spcPct val="90000"/>
              </a:lnSpc>
              <a:spcBef>
                <a:spcPct val="50000"/>
              </a:spcBef>
              <a:spcAft>
                <a:spcPct val="0"/>
              </a:spcAft>
              <a:buClr>
                <a:schemeClr val="accent1"/>
              </a:buClr>
              <a:buSzTx/>
              <a:buFontTx/>
              <a:buNone/>
              <a:tabLst/>
            </a:pPr>
            <a:endParaRPr kumimoji="0" lang="ko-KR" altLang="en-US" sz="2000" b="1" i="0" u="none" strike="noStrike" cap="none" normalizeH="0" baseline="0">
              <a:ln>
                <a:noFill/>
              </a:ln>
              <a:solidFill>
                <a:schemeClr val="tx1"/>
              </a:solidFill>
              <a:effectLst>
                <a:outerShdw blurRad="38100" dist="38100" dir="2700000" algn="tl">
                  <a:srgbClr val="000000">
                    <a:alpha val="43137"/>
                  </a:srgbClr>
                </a:outerShdw>
              </a:effectLst>
              <a:latin typeface="Arial" charset="0"/>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2123728" cy="1282905"/>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25308" y="5143791"/>
            <a:ext cx="1718692" cy="1718692"/>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Basic Terminology</a:t>
            </a:r>
            <a:endParaRPr lang="en-US" dirty="0"/>
          </a:p>
        </p:txBody>
      </p:sp>
      <p:sp>
        <p:nvSpPr>
          <p:cNvPr id="3" name="Content Placeholder 2"/>
          <p:cNvSpPr>
            <a:spLocks noGrp="1"/>
          </p:cNvSpPr>
          <p:nvPr>
            <p:ph idx="1"/>
          </p:nvPr>
        </p:nvSpPr>
        <p:spPr/>
        <p:txBody>
          <a:bodyPr/>
          <a:lstStyle/>
          <a:p>
            <a:r>
              <a:rPr lang="en-US" dirty="0" smtClean="0"/>
              <a:t>Entity</a:t>
            </a:r>
          </a:p>
          <a:p>
            <a:r>
              <a:rPr lang="en-US" dirty="0" smtClean="0"/>
              <a:t>Applicable rule</a:t>
            </a:r>
          </a:p>
          <a:p>
            <a:endParaRPr lang="en-US" dirty="0" smtClean="0"/>
          </a:p>
          <a:p>
            <a:r>
              <a:rPr lang="en-US" dirty="0" smtClean="0"/>
              <a:t>Applicable rule set</a:t>
            </a:r>
          </a:p>
          <a:p>
            <a:endParaRPr lang="en-US" dirty="0" smtClean="0"/>
          </a:p>
          <a:p>
            <a:r>
              <a:rPr lang="en-US" dirty="0" smtClean="0"/>
              <a:t>Derived Entity</a:t>
            </a:r>
          </a:p>
          <a:p>
            <a:pPr lvl="1"/>
            <a:r>
              <a:rPr lang="en-US" dirty="0" smtClean="0"/>
              <a:t>The combination of rule applications</a:t>
            </a:r>
          </a:p>
          <a:p>
            <a:pPr lvl="2"/>
            <a:r>
              <a:rPr lang="en-US" altLang="zh-CN" dirty="0" smtClean="0"/>
              <a:t>In</a:t>
            </a:r>
            <a:r>
              <a:rPr lang="zh-CN" altLang="en-US" dirty="0" smtClean="0"/>
              <a:t> </a:t>
            </a:r>
            <a:r>
              <a:rPr lang="en-US" altLang="zh-CN" dirty="0" smtClean="0"/>
              <a:t>above</a:t>
            </a:r>
            <a:r>
              <a:rPr lang="zh-CN" altLang="en-US" dirty="0" smtClean="0"/>
              <a:t> </a:t>
            </a:r>
            <a:r>
              <a:rPr lang="en-US" altLang="zh-CN" dirty="0" smtClean="0"/>
              <a:t>example: </a:t>
            </a:r>
            <a:endParaRPr lang="en-US" dirty="0" smtClean="0"/>
          </a:p>
          <a:p>
            <a:pPr lvl="1"/>
            <a:r>
              <a:rPr lang="en-US" dirty="0" smtClean="0"/>
              <a:t>Given an entity e, its set of derived entities</a:t>
            </a:r>
          </a:p>
          <a:p>
            <a:r>
              <a:rPr lang="en-US" dirty="0" smtClean="0"/>
              <a:t>Derived Dictionary</a:t>
            </a:r>
          </a:p>
          <a:p>
            <a:pPr lvl="1"/>
            <a:r>
              <a:rPr lang="en-US" dirty="0" smtClean="0"/>
              <a:t>Given the original dictionary</a:t>
            </a:r>
          </a:p>
          <a:p>
            <a:endParaRPr lang="en-US" dirty="0"/>
          </a:p>
        </p:txBody>
      </p:sp>
      <p:sp>
        <p:nvSpPr>
          <p:cNvPr id="6" name="TextBox 5"/>
          <p:cNvSpPr txBox="1"/>
          <p:nvPr/>
        </p:nvSpPr>
        <p:spPr>
          <a:xfrm>
            <a:off x="2505834" y="1066677"/>
            <a:ext cx="1107996" cy="369332"/>
          </a:xfrm>
          <a:prstGeom prst="rect">
            <a:avLst/>
          </a:prstGeom>
          <a:noFill/>
        </p:spPr>
        <p:txBody>
          <a:bodyPr wrap="none" rtlCol="0">
            <a:spAutoFit/>
          </a:bodyPr>
          <a:lstStyle/>
          <a:p>
            <a:r>
              <a:rPr lang="en-US" dirty="0" smtClean="0"/>
              <a:t>UW USA</a:t>
            </a:r>
            <a:endParaRPr lang="en-US" dirty="0"/>
          </a:p>
        </p:txBody>
      </p:sp>
      <p:sp>
        <p:nvSpPr>
          <p:cNvPr id="7" name="TextBox 6"/>
          <p:cNvSpPr txBox="1"/>
          <p:nvPr/>
        </p:nvSpPr>
        <p:spPr>
          <a:xfrm>
            <a:off x="4252094" y="1079192"/>
            <a:ext cx="3916713" cy="923330"/>
          </a:xfrm>
          <a:prstGeom prst="rect">
            <a:avLst/>
          </a:prstGeom>
          <a:noFill/>
        </p:spPr>
        <p:txBody>
          <a:bodyPr wrap="none" rtlCol="0">
            <a:spAutoFit/>
          </a:bodyPr>
          <a:lstStyle/>
          <a:p>
            <a:r>
              <a:rPr lang="en-US" dirty="0" smtClean="0"/>
              <a:t>1. UW&lt;-&gt; University of Washington</a:t>
            </a:r>
          </a:p>
          <a:p>
            <a:r>
              <a:rPr lang="en-US" dirty="0" smtClean="0"/>
              <a:t>2. UW &lt;-&gt; University of Waterloo</a:t>
            </a:r>
          </a:p>
          <a:p>
            <a:r>
              <a:rPr lang="en-US" dirty="0" smtClean="0"/>
              <a:t>3. USA &lt;-&gt; United States of America</a:t>
            </a:r>
            <a:endParaRPr lang="en-US"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59832" y="2376986"/>
            <a:ext cx="635000" cy="368300"/>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26929" y="3320536"/>
            <a:ext cx="342900" cy="330200"/>
          </a:xfrm>
          <a:prstGeom prst="rect">
            <a:avLst/>
          </a:prstGeom>
        </p:spPr>
      </p:pic>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67944" y="5229200"/>
            <a:ext cx="368300" cy="355600"/>
          </a:xfrm>
          <a:prstGeom prst="rect">
            <a:avLst/>
          </a:prstGeom>
        </p:spPr>
      </p:pic>
      <p:pic>
        <p:nvPicPr>
          <p:cNvPr id="12" name="Pictur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7787" y="5792806"/>
            <a:ext cx="1612900" cy="558800"/>
          </a:xfrm>
          <a:prstGeom prst="rect">
            <a:avLst/>
          </a:prstGeom>
        </p:spPr>
      </p:pic>
      <p:pic>
        <p:nvPicPr>
          <p:cNvPr id="13" name="Picture 1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730481" y="4471392"/>
            <a:ext cx="635000" cy="330200"/>
          </a:xfrm>
          <a:prstGeom prst="rect">
            <a:avLst/>
          </a:prstGeom>
        </p:spPr>
      </p:pic>
      <p:sp>
        <p:nvSpPr>
          <p:cNvPr id="15" name="TextBox 14"/>
          <p:cNvSpPr txBox="1"/>
          <p:nvPr/>
        </p:nvSpPr>
        <p:spPr>
          <a:xfrm>
            <a:off x="4094719" y="2382571"/>
            <a:ext cx="1544012" cy="369332"/>
          </a:xfrm>
          <a:prstGeom prst="rect">
            <a:avLst/>
          </a:prstGeom>
          <a:noFill/>
        </p:spPr>
        <p:txBody>
          <a:bodyPr wrap="none" rtlCol="0">
            <a:spAutoFit/>
          </a:bodyPr>
          <a:lstStyle/>
          <a:p>
            <a:r>
              <a:rPr lang="en-US" dirty="0" smtClean="0"/>
              <a:t>{ {1,3}, {2,3} }</a:t>
            </a:r>
            <a:endParaRPr lang="en-US" dirty="0"/>
          </a:p>
        </p:txBody>
      </p:sp>
      <p:sp>
        <p:nvSpPr>
          <p:cNvPr id="14" name="TextBox 13"/>
          <p:cNvSpPr txBox="1"/>
          <p:nvPr/>
        </p:nvSpPr>
        <p:spPr>
          <a:xfrm>
            <a:off x="3851920" y="4042722"/>
            <a:ext cx="3172792" cy="369332"/>
          </a:xfrm>
          <a:prstGeom prst="rect">
            <a:avLst/>
          </a:prstGeom>
          <a:noFill/>
        </p:spPr>
        <p:txBody>
          <a:bodyPr wrap="none" rtlCol="0">
            <a:spAutoFit/>
          </a:bodyPr>
          <a:lstStyle/>
          <a:p>
            <a:r>
              <a:rPr lang="en-US" dirty="0" smtClean="0"/>
              <a:t>UW </a:t>
            </a:r>
            <a:r>
              <a:rPr lang="en-US" dirty="0"/>
              <a:t>United States of </a:t>
            </a:r>
            <a:r>
              <a:rPr lang="en-US" dirty="0" smtClean="0"/>
              <a:t>America</a:t>
            </a:r>
            <a:endParaRPr lang="en-US" dirty="0"/>
          </a:p>
        </p:txBody>
      </p:sp>
    </p:spTree>
    <p:extLst>
      <p:ext uri="{BB962C8B-B14F-4D97-AF65-F5344CB8AC3E}">
        <p14:creationId xmlns:p14="http://schemas.microsoft.com/office/powerpoint/2010/main" val="162952929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500" fill="hold"/>
                                        <p:tgtEl>
                                          <p:spTgt spid="15"/>
                                        </p:tgtEl>
                                        <p:attrNameLst>
                                          <p:attrName>ppt_x</p:attrName>
                                        </p:attrNameLst>
                                      </p:cBhvr>
                                      <p:tavLst>
                                        <p:tav tm="0">
                                          <p:val>
                                            <p:strVal val="#ppt_x"/>
                                          </p:val>
                                        </p:tav>
                                        <p:tav tm="100000">
                                          <p:val>
                                            <p:strVal val="#ppt_x"/>
                                          </p:val>
                                        </p:tav>
                                      </p:tavLst>
                                    </p:anim>
                                    <p:anim calcmode="lin" valueType="num">
                                      <p:cBhvr additive="base">
                                        <p:cTn id="20"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anim calcmode="lin" valueType="num">
                                      <p:cBhvr additive="base">
                                        <p:cTn id="25" dur="500" fill="hold"/>
                                        <p:tgtEl>
                                          <p:spTgt spid="14"/>
                                        </p:tgtEl>
                                        <p:attrNameLst>
                                          <p:attrName>ppt_x</p:attrName>
                                        </p:attrNameLst>
                                      </p:cBhvr>
                                      <p:tavLst>
                                        <p:tav tm="0">
                                          <p:val>
                                            <p:strVal val="#ppt_x"/>
                                          </p:val>
                                        </p:tav>
                                        <p:tav tm="100000">
                                          <p:val>
                                            <p:strVal val="#ppt_x"/>
                                          </p:val>
                                        </p:tav>
                                      </p:tavLst>
                                    </p:anim>
                                    <p:anim calcmode="lin" valueType="num">
                                      <p:cBhvr additive="base">
                                        <p:cTn id="26"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5" grpId="0"/>
      <p:bldP spid="1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 Formulation</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altLang="zh-CN" b="1" u="sng" dirty="0" smtClean="0">
                    <a:solidFill>
                      <a:srgbClr val="FF0000"/>
                    </a:solidFill>
                  </a:rPr>
                  <a:t>Similarity metrics:</a:t>
                </a:r>
                <a:r>
                  <a:rPr lang="en-US" altLang="zh-CN" dirty="0"/>
                  <a:t> </a:t>
                </a:r>
                <a:r>
                  <a:rPr lang="en-US" altLang="zh-CN" dirty="0" smtClean="0"/>
                  <a:t> Given an entity e and a substring s, Asymmetric </a:t>
                </a:r>
                <a:r>
                  <a:rPr lang="en-US" altLang="zh-CN" dirty="0"/>
                  <a:t>Rule-based </a:t>
                </a:r>
                <a:r>
                  <a:rPr lang="en-US" altLang="zh-CN" dirty="0" err="1" smtClean="0"/>
                  <a:t>Jaccard</a:t>
                </a:r>
                <a:r>
                  <a:rPr lang="en-US" altLang="zh-CN" dirty="0" smtClean="0"/>
                  <a:t> is defined as:</a:t>
                </a:r>
              </a:p>
              <a:p>
                <a:endParaRPr lang="en-US" altLang="zh-CN" b="1" u="sng" dirty="0">
                  <a:solidFill>
                    <a:srgbClr val="FF0000"/>
                  </a:solidFill>
                </a:endParaRPr>
              </a:p>
              <a:p>
                <a:endParaRPr lang="en-US" altLang="zh-CN" b="1" u="sng" dirty="0" smtClean="0">
                  <a:solidFill>
                    <a:srgbClr val="FF0000"/>
                  </a:solidFill>
                </a:endParaRPr>
              </a:p>
              <a:p>
                <a:endParaRPr lang="en-US" altLang="zh-CN" b="1" u="sng" dirty="0" smtClean="0">
                  <a:solidFill>
                    <a:srgbClr val="FF0000"/>
                  </a:solidFill>
                </a:endParaRPr>
              </a:p>
              <a:p>
                <a:r>
                  <a:rPr lang="en-US" altLang="zh-CN" b="1" u="sng" dirty="0" smtClean="0">
                    <a:solidFill>
                      <a:srgbClr val="FF0000"/>
                    </a:solidFill>
                  </a:rPr>
                  <a:t>Approximate Entity Extraction with Synonyms: </a:t>
                </a:r>
                <a:r>
                  <a:rPr lang="en-US" altLang="zh-CN" dirty="0" smtClean="0"/>
                  <a:t>Given a dictionary of entities E, a set of synonym rules R, a document d and the similarity threshold </a:t>
                </a:r>
                <a14:m>
                  <m:oMath xmlns:m="http://schemas.openxmlformats.org/officeDocument/2006/math">
                    <m:r>
                      <a:rPr lang="en-US" altLang="zh-CN" i="1" smtClean="0">
                        <a:latin typeface="Cambria Math" charset="0"/>
                        <a:ea typeface="Cambria Math" charset="0"/>
                        <a:cs typeface="Cambria Math" charset="0"/>
                      </a:rPr>
                      <m:t>𝜏</m:t>
                    </m:r>
                  </m:oMath>
                </a14:m>
                <a:r>
                  <a:rPr lang="en-US" dirty="0"/>
                  <a:t>, the goal </a:t>
                </a:r>
                <a:r>
                  <a:rPr lang="en-US" dirty="0" smtClean="0"/>
                  <a:t>is </a:t>
                </a:r>
                <a:r>
                  <a:rPr lang="en-US" dirty="0"/>
                  <a:t>to return all the (e, s) pairs where s is a substring of d </a:t>
                </a:r>
                <a:r>
                  <a:rPr lang="en-US" dirty="0" smtClean="0"/>
                  <a:t>and </a:t>
                </a:r>
                <a14:m>
                  <m:oMath xmlns:m="http://schemas.openxmlformats.org/officeDocument/2006/math">
                    <m:r>
                      <a:rPr lang="en-US" b="0" i="1" smtClean="0">
                        <a:latin typeface="Cambria Math" charset="0"/>
                      </a:rPr>
                      <m:t>𝑒</m:t>
                    </m:r>
                    <m:r>
                      <a:rPr lang="en-US" b="0" i="1" smtClean="0">
                        <a:latin typeface="Cambria Math" charset="0"/>
                        <a:ea typeface="Cambria Math" charset="0"/>
                        <a:cs typeface="Cambria Math" charset="0"/>
                      </a:rPr>
                      <m:t>𝜖</m:t>
                    </m:r>
                    <m:r>
                      <a:rPr lang="en-US" b="0" i="1" smtClean="0">
                        <a:latin typeface="Cambria Math" charset="0"/>
                        <a:ea typeface="Cambria Math" charset="0"/>
                        <a:cs typeface="Cambria Math" charset="0"/>
                      </a:rPr>
                      <m:t>𝐸</m:t>
                    </m:r>
                  </m:oMath>
                </a14:m>
                <a:r>
                  <a:rPr lang="en-US" dirty="0" smtClean="0"/>
                  <a:t> s.t. their </a:t>
                </a:r>
                <a:r>
                  <a:rPr lang="en-US" dirty="0" err="1" smtClean="0"/>
                  <a:t>JaccAR</a:t>
                </a:r>
                <a:r>
                  <a:rPr lang="en-US" dirty="0" smtClean="0"/>
                  <a:t> similarity is no smaller than </a:t>
                </a:r>
                <a14:m>
                  <m:oMath xmlns:m="http://schemas.openxmlformats.org/officeDocument/2006/math">
                    <m:r>
                      <a:rPr lang="en-US" altLang="zh-CN" i="1">
                        <a:latin typeface="Cambria Math" charset="0"/>
                        <a:ea typeface="Cambria Math" charset="0"/>
                        <a:cs typeface="Cambria Math" charset="0"/>
                      </a:rPr>
                      <m:t>𝜏</m:t>
                    </m:r>
                  </m:oMath>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958" t="-1829" r="-2098"/>
                </a:stretch>
              </a:blipFill>
            </p:spPr>
            <p:txBody>
              <a:bodyPr/>
              <a:lstStyle/>
              <a:p>
                <a:r>
                  <a:rPr lang="en-US">
                    <a:noFill/>
                  </a:rPr>
                  <a:t> </a:t>
                </a:r>
              </a:p>
            </p:txBody>
          </p:sp>
        </mc:Fallback>
      </mc:AlternateContent>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51720" y="1772816"/>
            <a:ext cx="5078307" cy="986780"/>
          </a:xfrm>
          <a:prstGeom prst="rect">
            <a:avLst/>
          </a:prstGeom>
        </p:spPr>
      </p:pic>
    </p:spTree>
    <p:extLst>
      <p:ext uri="{BB962C8B-B14F-4D97-AF65-F5344CB8AC3E}">
        <p14:creationId xmlns:p14="http://schemas.microsoft.com/office/powerpoint/2010/main" val="1366117325"/>
      </p:ext>
    </p:extLst>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Outline</a:t>
            </a:r>
            <a:endParaRPr lang="ko-KR" altLang="en-US" dirty="0"/>
          </a:p>
        </p:txBody>
      </p:sp>
      <p:sp>
        <p:nvSpPr>
          <p:cNvPr id="3" name="내용 개체 틀 2"/>
          <p:cNvSpPr>
            <a:spLocks noGrp="1"/>
          </p:cNvSpPr>
          <p:nvPr>
            <p:ph idx="1"/>
          </p:nvPr>
        </p:nvSpPr>
        <p:spPr>
          <a:xfrm>
            <a:off x="755576" y="1700808"/>
            <a:ext cx="8174142" cy="4371398"/>
          </a:xfrm>
        </p:spPr>
        <p:txBody>
          <a:bodyPr>
            <a:normAutofit/>
          </a:bodyPr>
          <a:lstStyle/>
          <a:p>
            <a:r>
              <a:rPr lang="en-US" altLang="ko-KR" dirty="0" smtClean="0"/>
              <a:t>Motivation</a:t>
            </a:r>
          </a:p>
          <a:p>
            <a:r>
              <a:rPr lang="en-US" altLang="ko-KR" dirty="0"/>
              <a:t>Preliminaries</a:t>
            </a:r>
          </a:p>
          <a:p>
            <a:r>
              <a:rPr lang="en-US" altLang="ko-KR" dirty="0" smtClean="0">
                <a:solidFill>
                  <a:srgbClr val="FF0000"/>
                </a:solidFill>
              </a:rPr>
              <a:t>Framework and Techniques</a:t>
            </a:r>
          </a:p>
          <a:p>
            <a:r>
              <a:rPr lang="en-US" altLang="ko-KR" dirty="0" smtClean="0"/>
              <a:t>Experiments</a:t>
            </a:r>
          </a:p>
          <a:p>
            <a:r>
              <a:rPr lang="en-US" altLang="ko-KR" dirty="0" smtClean="0"/>
              <a:t>Conclusion</a:t>
            </a:r>
          </a:p>
          <a:p>
            <a:endParaRPr lang="en-US" altLang="ko-KR" dirty="0"/>
          </a:p>
          <a:p>
            <a:endParaRPr lang="en-US" altLang="ko-KR" dirty="0"/>
          </a:p>
          <a:p>
            <a:endParaRPr lang="en-US" altLang="ko-KR" dirty="0"/>
          </a:p>
          <a:p>
            <a:endParaRPr lang="en-US" altLang="ko-KR" dirty="0"/>
          </a:p>
        </p:txBody>
      </p:sp>
    </p:spTree>
    <p:extLst>
      <p:ext uri="{BB962C8B-B14F-4D97-AF65-F5344CB8AC3E}">
        <p14:creationId xmlns:p14="http://schemas.microsoft.com/office/powerpoint/2010/main" val="1091112876"/>
      </p:ext>
    </p:extLst>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Overall Framework</a:t>
            </a:r>
            <a:endParaRPr lang="en-US" dirty="0"/>
          </a:p>
        </p:txBody>
      </p:sp>
      <p:sp>
        <p:nvSpPr>
          <p:cNvPr id="4" name="Rectangle 3">
            <a:extLst>
              <a:ext uri="{FF2B5EF4-FFF2-40B4-BE49-F238E27FC236}">
                <a16:creationId xmlns="" xmlns:a16="http://schemas.microsoft.com/office/drawing/2014/main" id="{2F68320F-305D-4D79-A6C0-A2EEAE42192F}"/>
              </a:ext>
            </a:extLst>
          </p:cNvPr>
          <p:cNvSpPr/>
          <p:nvPr/>
        </p:nvSpPr>
        <p:spPr>
          <a:xfrm>
            <a:off x="633557" y="2588164"/>
            <a:ext cx="1106343" cy="4358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dirty="0">
                <a:solidFill>
                  <a:schemeClr val="tx1"/>
                </a:solidFill>
                <a:latin typeface="Cambria Math" panose="02040503050406030204" pitchFamily="18" charset="0"/>
                <a:ea typeface="Cambria Math" panose="02040503050406030204" pitchFamily="18" charset="0"/>
              </a:rPr>
              <a:t>Dictionary</a:t>
            </a:r>
          </a:p>
        </p:txBody>
      </p:sp>
      <p:sp>
        <p:nvSpPr>
          <p:cNvPr id="5" name="Rectangle 4">
            <a:extLst>
              <a:ext uri="{FF2B5EF4-FFF2-40B4-BE49-F238E27FC236}">
                <a16:creationId xmlns="" xmlns:a16="http://schemas.microsoft.com/office/drawing/2014/main" id="{3466DAEB-639E-48AF-A472-68E8656EB467}"/>
              </a:ext>
            </a:extLst>
          </p:cNvPr>
          <p:cNvSpPr/>
          <p:nvPr/>
        </p:nvSpPr>
        <p:spPr>
          <a:xfrm>
            <a:off x="633556" y="3202037"/>
            <a:ext cx="1106343" cy="4358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dirty="0">
                <a:solidFill>
                  <a:schemeClr val="tx1"/>
                </a:solidFill>
                <a:latin typeface="Cambria Math" panose="02040503050406030204" pitchFamily="18" charset="0"/>
                <a:ea typeface="Cambria Math" panose="02040503050406030204" pitchFamily="18" charset="0"/>
              </a:rPr>
              <a:t>Synonyms</a:t>
            </a:r>
          </a:p>
        </p:txBody>
      </p:sp>
      <p:sp>
        <p:nvSpPr>
          <p:cNvPr id="6" name="Rectangle 5">
            <a:extLst>
              <a:ext uri="{FF2B5EF4-FFF2-40B4-BE49-F238E27FC236}">
                <a16:creationId xmlns="" xmlns:a16="http://schemas.microsoft.com/office/drawing/2014/main" id="{8B5BAF2A-E6D2-4988-8842-20212BEECB4C}"/>
              </a:ext>
            </a:extLst>
          </p:cNvPr>
          <p:cNvSpPr/>
          <p:nvPr/>
        </p:nvSpPr>
        <p:spPr>
          <a:xfrm>
            <a:off x="539552" y="2348880"/>
            <a:ext cx="3073175" cy="152115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Cambria Math" panose="02040503050406030204" pitchFamily="18" charset="0"/>
              <a:ea typeface="Cambria Math" panose="02040503050406030204" pitchFamily="18" charset="0"/>
            </a:endParaRPr>
          </a:p>
        </p:txBody>
      </p:sp>
      <p:sp>
        <p:nvSpPr>
          <p:cNvPr id="7" name="Right Bracket 6">
            <a:extLst>
              <a:ext uri="{FF2B5EF4-FFF2-40B4-BE49-F238E27FC236}">
                <a16:creationId xmlns="" xmlns:a16="http://schemas.microsoft.com/office/drawing/2014/main" id="{B8F67669-C98B-418E-B677-901737103B21}"/>
              </a:ext>
            </a:extLst>
          </p:cNvPr>
          <p:cNvSpPr/>
          <p:nvPr/>
        </p:nvSpPr>
        <p:spPr>
          <a:xfrm>
            <a:off x="1739899" y="2741989"/>
            <a:ext cx="98616" cy="743484"/>
          </a:xfrm>
          <a:prstGeom prst="rightBracket">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8" name="Straight Connector 7">
            <a:extLst>
              <a:ext uri="{FF2B5EF4-FFF2-40B4-BE49-F238E27FC236}">
                <a16:creationId xmlns="" xmlns:a16="http://schemas.microsoft.com/office/drawing/2014/main" id="{68BE3AD9-6AA0-44DE-853D-88E53E28CE57}"/>
              </a:ext>
            </a:extLst>
          </p:cNvPr>
          <p:cNvCxnSpPr>
            <a:cxnSpLocks/>
            <a:stCxn id="9" idx="2"/>
            <a:endCxn id="13" idx="1"/>
          </p:cNvCxnSpPr>
          <p:nvPr/>
        </p:nvCxnSpPr>
        <p:spPr>
          <a:xfrm>
            <a:off x="1838515" y="3113731"/>
            <a:ext cx="257082" cy="2137"/>
          </a:xfrm>
          <a:prstGeom prst="line">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 xmlns:a16="http://schemas.microsoft.com/office/drawing/2014/main" id="{D0028917-399E-45E9-AF85-1F68A4A736B0}"/>
              </a:ext>
            </a:extLst>
          </p:cNvPr>
          <p:cNvSpPr/>
          <p:nvPr/>
        </p:nvSpPr>
        <p:spPr>
          <a:xfrm>
            <a:off x="2095597" y="2707805"/>
            <a:ext cx="1434984" cy="816125"/>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dirty="0">
                <a:solidFill>
                  <a:schemeClr val="tx1"/>
                </a:solidFill>
                <a:latin typeface="Cambria Math" panose="02040503050406030204" pitchFamily="18" charset="0"/>
                <a:ea typeface="Cambria Math" panose="02040503050406030204" pitchFamily="18" charset="0"/>
              </a:rPr>
              <a:t>Index </a:t>
            </a:r>
            <a:r>
              <a:rPr lang="en-US" dirty="0" smtClean="0">
                <a:solidFill>
                  <a:schemeClr val="tx1"/>
                </a:solidFill>
                <a:latin typeface="Cambria Math" panose="02040503050406030204" pitchFamily="18" charset="0"/>
                <a:ea typeface="Cambria Math" panose="02040503050406030204" pitchFamily="18" charset="0"/>
              </a:rPr>
              <a:t>Builder</a:t>
            </a:r>
            <a:endParaRPr lang="en-US" dirty="0">
              <a:solidFill>
                <a:schemeClr val="tx1"/>
              </a:solidFill>
              <a:latin typeface="Cambria Math" panose="02040503050406030204" pitchFamily="18" charset="0"/>
              <a:ea typeface="Cambria Math" panose="02040503050406030204" pitchFamily="18" charset="0"/>
            </a:endParaRPr>
          </a:p>
        </p:txBody>
      </p:sp>
      <p:sp>
        <p:nvSpPr>
          <p:cNvPr id="10" name="Rectangle 9">
            <a:extLst>
              <a:ext uri="{FF2B5EF4-FFF2-40B4-BE49-F238E27FC236}">
                <a16:creationId xmlns="" xmlns:a16="http://schemas.microsoft.com/office/drawing/2014/main" id="{DEA301CC-B4C6-4B2F-B7C6-664C3F2B2BB0}"/>
              </a:ext>
            </a:extLst>
          </p:cNvPr>
          <p:cNvSpPr/>
          <p:nvPr/>
        </p:nvSpPr>
        <p:spPr>
          <a:xfrm>
            <a:off x="3825411" y="2707805"/>
            <a:ext cx="1043547" cy="81897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ambria Math" panose="02040503050406030204" pitchFamily="18" charset="0"/>
                <a:ea typeface="Cambria Math" panose="02040503050406030204" pitchFamily="18" charset="0"/>
              </a:rPr>
              <a:t>Inverted Indexes</a:t>
            </a:r>
          </a:p>
        </p:txBody>
      </p:sp>
      <p:sp>
        <p:nvSpPr>
          <p:cNvPr id="11" name="Rectangle 10">
            <a:extLst>
              <a:ext uri="{FF2B5EF4-FFF2-40B4-BE49-F238E27FC236}">
                <a16:creationId xmlns="" xmlns:a16="http://schemas.microsoft.com/office/drawing/2014/main" id="{5281BD12-50E7-4398-921F-7A2E1EC17769}"/>
              </a:ext>
            </a:extLst>
          </p:cNvPr>
          <p:cNvSpPr/>
          <p:nvPr/>
        </p:nvSpPr>
        <p:spPr>
          <a:xfrm>
            <a:off x="5048883" y="2336061"/>
            <a:ext cx="3627868" cy="153397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Cambria Math" panose="02040503050406030204" pitchFamily="18" charset="0"/>
              <a:ea typeface="Cambria Math" panose="02040503050406030204" pitchFamily="18" charset="0"/>
            </a:endParaRPr>
          </a:p>
        </p:txBody>
      </p:sp>
      <p:cxnSp>
        <p:nvCxnSpPr>
          <p:cNvPr id="12" name="Straight Connector 11">
            <a:extLst>
              <a:ext uri="{FF2B5EF4-FFF2-40B4-BE49-F238E27FC236}">
                <a16:creationId xmlns="" xmlns:a16="http://schemas.microsoft.com/office/drawing/2014/main" id="{CDB24C6E-B548-4303-9CEA-0F0DE149B6F9}"/>
              </a:ext>
            </a:extLst>
          </p:cNvPr>
          <p:cNvCxnSpPr>
            <a:cxnSpLocks/>
            <a:stCxn id="13" idx="3"/>
            <a:endCxn id="15" idx="1"/>
          </p:cNvCxnSpPr>
          <p:nvPr/>
        </p:nvCxnSpPr>
        <p:spPr>
          <a:xfrm>
            <a:off x="3530581" y="3115868"/>
            <a:ext cx="294830" cy="1425"/>
          </a:xfrm>
          <a:prstGeom prst="line">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 xmlns:a16="http://schemas.microsoft.com/office/drawing/2014/main" id="{E7F30F7A-AA26-4459-BACA-EB461B62C4F2}"/>
              </a:ext>
            </a:extLst>
          </p:cNvPr>
          <p:cNvSpPr/>
          <p:nvPr/>
        </p:nvSpPr>
        <p:spPr>
          <a:xfrm>
            <a:off x="7314942" y="2468521"/>
            <a:ext cx="1290415" cy="4358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ambria Math" panose="02040503050406030204" pitchFamily="18" charset="0"/>
                <a:ea typeface="Cambria Math" panose="02040503050406030204" pitchFamily="18" charset="0"/>
              </a:rPr>
              <a:t>Document</a:t>
            </a:r>
          </a:p>
        </p:txBody>
      </p:sp>
      <p:sp>
        <p:nvSpPr>
          <p:cNvPr id="14" name="Rectangle 13">
            <a:extLst>
              <a:ext uri="{FF2B5EF4-FFF2-40B4-BE49-F238E27FC236}">
                <a16:creationId xmlns="" xmlns:a16="http://schemas.microsoft.com/office/drawing/2014/main" id="{BA9735C1-FDB4-4710-9342-1EF3260245EC}"/>
              </a:ext>
            </a:extLst>
          </p:cNvPr>
          <p:cNvSpPr/>
          <p:nvPr/>
        </p:nvSpPr>
        <p:spPr>
          <a:xfrm>
            <a:off x="5536705" y="2422235"/>
            <a:ext cx="1290415" cy="545238"/>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latin typeface="Cambria Math" panose="02040503050406030204" pitchFamily="18" charset="0"/>
                <a:ea typeface="Cambria Math" panose="02040503050406030204" pitchFamily="18" charset="0"/>
              </a:rPr>
              <a:t>Filter</a:t>
            </a:r>
            <a:endParaRPr lang="en-US" dirty="0">
              <a:solidFill>
                <a:schemeClr val="tx1"/>
              </a:solidFill>
              <a:latin typeface="Cambria Math" panose="02040503050406030204" pitchFamily="18" charset="0"/>
              <a:ea typeface="Cambria Math" panose="02040503050406030204" pitchFamily="18" charset="0"/>
            </a:endParaRPr>
          </a:p>
        </p:txBody>
      </p:sp>
      <p:sp>
        <p:nvSpPr>
          <p:cNvPr id="15" name="Rectangle 14">
            <a:extLst>
              <a:ext uri="{FF2B5EF4-FFF2-40B4-BE49-F238E27FC236}">
                <a16:creationId xmlns="" xmlns:a16="http://schemas.microsoft.com/office/drawing/2014/main" id="{C7847485-F65C-444F-9FC9-E26EE9E97341}"/>
              </a:ext>
            </a:extLst>
          </p:cNvPr>
          <p:cNvSpPr/>
          <p:nvPr/>
        </p:nvSpPr>
        <p:spPr>
          <a:xfrm>
            <a:off x="5536704" y="3270406"/>
            <a:ext cx="1290415" cy="525014"/>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latin typeface="Cambria Math" panose="02040503050406030204" pitchFamily="18" charset="0"/>
                <a:ea typeface="Cambria Math" panose="02040503050406030204" pitchFamily="18" charset="0"/>
              </a:rPr>
              <a:t>Verifier</a:t>
            </a:r>
            <a:endParaRPr lang="en-US" dirty="0">
              <a:solidFill>
                <a:schemeClr val="tx1"/>
              </a:solidFill>
              <a:latin typeface="Cambria Math" panose="02040503050406030204" pitchFamily="18" charset="0"/>
              <a:ea typeface="Cambria Math" panose="02040503050406030204" pitchFamily="18" charset="0"/>
            </a:endParaRPr>
          </a:p>
        </p:txBody>
      </p:sp>
      <p:cxnSp>
        <p:nvCxnSpPr>
          <p:cNvPr id="16" name="Straight Connector 15">
            <a:extLst>
              <a:ext uri="{FF2B5EF4-FFF2-40B4-BE49-F238E27FC236}">
                <a16:creationId xmlns="" xmlns:a16="http://schemas.microsoft.com/office/drawing/2014/main" id="{4D6A8574-D2D5-4507-B7E1-F67649E3C4CA}"/>
              </a:ext>
            </a:extLst>
          </p:cNvPr>
          <p:cNvCxnSpPr>
            <a:cxnSpLocks/>
            <a:stCxn id="21" idx="1"/>
            <a:endCxn id="22" idx="3"/>
          </p:cNvCxnSpPr>
          <p:nvPr/>
        </p:nvCxnSpPr>
        <p:spPr>
          <a:xfrm flipH="1">
            <a:off x="6827120" y="2686439"/>
            <a:ext cx="487822" cy="8415"/>
          </a:xfrm>
          <a:prstGeom prst="line">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 xmlns:a16="http://schemas.microsoft.com/office/drawing/2014/main" id="{8D16ECB6-A65D-48DD-9B44-CAC54AA660D9}"/>
              </a:ext>
            </a:extLst>
          </p:cNvPr>
          <p:cNvCxnSpPr>
            <a:cxnSpLocks/>
            <a:stCxn id="15" idx="3"/>
            <a:endCxn id="22" idx="1"/>
          </p:cNvCxnSpPr>
          <p:nvPr/>
        </p:nvCxnSpPr>
        <p:spPr>
          <a:xfrm flipV="1">
            <a:off x="4868958" y="2694854"/>
            <a:ext cx="667747" cy="422439"/>
          </a:xfrm>
          <a:prstGeom prst="line">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 xmlns:a16="http://schemas.microsoft.com/office/drawing/2014/main" id="{28C6FF69-3190-40D4-8814-4664E13192B2}"/>
              </a:ext>
            </a:extLst>
          </p:cNvPr>
          <p:cNvCxnSpPr>
            <a:cxnSpLocks/>
            <a:stCxn id="22" idx="2"/>
            <a:endCxn id="23" idx="0"/>
          </p:cNvCxnSpPr>
          <p:nvPr/>
        </p:nvCxnSpPr>
        <p:spPr>
          <a:xfrm flipH="1">
            <a:off x="6181912" y="2967473"/>
            <a:ext cx="1" cy="302933"/>
          </a:xfrm>
          <a:prstGeom prst="line">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 xmlns:a16="http://schemas.microsoft.com/office/drawing/2014/main" id="{286B8C7D-16C4-48C3-8569-49ED65D8AF17}"/>
              </a:ext>
            </a:extLst>
          </p:cNvPr>
          <p:cNvSpPr/>
          <p:nvPr/>
        </p:nvSpPr>
        <p:spPr>
          <a:xfrm>
            <a:off x="5116936" y="2933770"/>
            <a:ext cx="1130246" cy="338554"/>
          </a:xfrm>
          <a:prstGeom prst="rect">
            <a:avLst/>
          </a:prstGeom>
        </p:spPr>
        <p:txBody>
          <a:bodyPr wrap="none">
            <a:spAutoFit/>
          </a:bodyPr>
          <a:lstStyle/>
          <a:p>
            <a:r>
              <a:rPr lang="en-US" sz="1600" dirty="0">
                <a:latin typeface="Cambria Math" panose="02040503050406030204" pitchFamily="18" charset="0"/>
                <a:ea typeface="Cambria Math" panose="02040503050406030204" pitchFamily="18" charset="0"/>
              </a:rPr>
              <a:t>candidates</a:t>
            </a:r>
            <a:endParaRPr lang="en-US" sz="1600" dirty="0"/>
          </a:p>
        </p:txBody>
      </p:sp>
      <p:cxnSp>
        <p:nvCxnSpPr>
          <p:cNvPr id="20" name="Straight Connector 19">
            <a:extLst>
              <a:ext uri="{FF2B5EF4-FFF2-40B4-BE49-F238E27FC236}">
                <a16:creationId xmlns="" xmlns:a16="http://schemas.microsoft.com/office/drawing/2014/main" id="{A1A9D412-F5E4-4BB7-9DC3-4064D343DA42}"/>
              </a:ext>
            </a:extLst>
          </p:cNvPr>
          <p:cNvCxnSpPr>
            <a:cxnSpLocks/>
          </p:cNvCxnSpPr>
          <p:nvPr/>
        </p:nvCxnSpPr>
        <p:spPr>
          <a:xfrm>
            <a:off x="6835478" y="3485473"/>
            <a:ext cx="827672" cy="0"/>
          </a:xfrm>
          <a:prstGeom prst="line">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 xmlns:a16="http://schemas.microsoft.com/office/drawing/2014/main" id="{0BB59CC9-D30C-4B9F-A6F5-8E606EA2C5A0}"/>
              </a:ext>
            </a:extLst>
          </p:cNvPr>
          <p:cNvSpPr/>
          <p:nvPr/>
        </p:nvSpPr>
        <p:spPr>
          <a:xfrm>
            <a:off x="6805415" y="3165222"/>
            <a:ext cx="857735" cy="369332"/>
          </a:xfrm>
          <a:prstGeom prst="rect">
            <a:avLst/>
          </a:prstGeom>
        </p:spPr>
        <p:txBody>
          <a:bodyPr wrap="none">
            <a:spAutoFit/>
          </a:bodyPr>
          <a:lstStyle/>
          <a:p>
            <a:r>
              <a:rPr lang="en-US" dirty="0">
                <a:latin typeface="Cambria Math" panose="02040503050406030204" pitchFamily="18" charset="0"/>
                <a:ea typeface="Cambria Math" panose="02040503050406030204" pitchFamily="18" charset="0"/>
              </a:rPr>
              <a:t>results</a:t>
            </a:r>
            <a:endParaRPr lang="en-US" dirty="0"/>
          </a:p>
        </p:txBody>
      </p:sp>
      <p:sp>
        <p:nvSpPr>
          <p:cNvPr id="22" name="Rectangle 21">
            <a:extLst>
              <a:ext uri="{FF2B5EF4-FFF2-40B4-BE49-F238E27FC236}">
                <a16:creationId xmlns="" xmlns:a16="http://schemas.microsoft.com/office/drawing/2014/main" id="{D98B4572-BB2A-4CA2-989D-F7FE236CCC25}"/>
              </a:ext>
            </a:extLst>
          </p:cNvPr>
          <p:cNvSpPr/>
          <p:nvPr/>
        </p:nvSpPr>
        <p:spPr>
          <a:xfrm>
            <a:off x="455602" y="1961251"/>
            <a:ext cx="2304349" cy="369332"/>
          </a:xfrm>
          <a:prstGeom prst="rect">
            <a:avLst/>
          </a:prstGeom>
        </p:spPr>
        <p:txBody>
          <a:bodyPr wrap="none">
            <a:spAutoFit/>
          </a:bodyPr>
          <a:lstStyle/>
          <a:p>
            <a:r>
              <a:rPr lang="en-US" b="1" dirty="0">
                <a:latin typeface="Cambria Math" panose="02040503050406030204" pitchFamily="18" charset="0"/>
                <a:ea typeface="Cambria Math" panose="02040503050406030204" pitchFamily="18" charset="0"/>
              </a:rPr>
              <a:t>Offline</a:t>
            </a:r>
            <a:r>
              <a:rPr lang="en-US" dirty="0">
                <a:latin typeface="Cambria Math" panose="02040503050406030204" pitchFamily="18" charset="0"/>
                <a:ea typeface="Cambria Math" panose="02040503050406030204" pitchFamily="18" charset="0"/>
              </a:rPr>
              <a:t> index </a:t>
            </a:r>
            <a:r>
              <a:rPr lang="en-US" dirty="0" smtClean="0">
                <a:latin typeface="Cambria Math" panose="02040503050406030204" pitchFamily="18" charset="0"/>
                <a:ea typeface="Cambria Math" panose="02040503050406030204" pitchFamily="18" charset="0"/>
              </a:rPr>
              <a:t>building</a:t>
            </a:r>
            <a:endParaRPr lang="en-US" dirty="0"/>
          </a:p>
        </p:txBody>
      </p:sp>
      <p:sp>
        <p:nvSpPr>
          <p:cNvPr id="23" name="Rectangle 22">
            <a:extLst>
              <a:ext uri="{FF2B5EF4-FFF2-40B4-BE49-F238E27FC236}">
                <a16:creationId xmlns="" xmlns:a16="http://schemas.microsoft.com/office/drawing/2014/main" id="{F7429F75-E3C0-422E-96D4-73B943133F13}"/>
              </a:ext>
            </a:extLst>
          </p:cNvPr>
          <p:cNvSpPr/>
          <p:nvPr/>
        </p:nvSpPr>
        <p:spPr>
          <a:xfrm>
            <a:off x="4926376" y="1949201"/>
            <a:ext cx="3811172" cy="369332"/>
          </a:xfrm>
          <a:prstGeom prst="rect">
            <a:avLst/>
          </a:prstGeom>
        </p:spPr>
        <p:txBody>
          <a:bodyPr wrap="none">
            <a:spAutoFit/>
          </a:bodyPr>
          <a:lstStyle/>
          <a:p>
            <a:r>
              <a:rPr lang="en-US" b="1" dirty="0">
                <a:latin typeface="Cambria Math" panose="02040503050406030204" pitchFamily="18" charset="0"/>
                <a:ea typeface="Cambria Math" panose="02040503050406030204" pitchFamily="18" charset="0"/>
              </a:rPr>
              <a:t>Online</a:t>
            </a:r>
            <a:r>
              <a:rPr lang="en-US" dirty="0">
                <a:latin typeface="Cambria Math" panose="02040503050406030204" pitchFamily="18" charset="0"/>
                <a:ea typeface="Cambria Math" panose="02040503050406030204" pitchFamily="18" charset="0"/>
              </a:rPr>
              <a:t> approximate entity extraction</a:t>
            </a:r>
            <a:endParaRPr lang="en-US" dirty="0"/>
          </a:p>
        </p:txBody>
      </p:sp>
      <p:pic>
        <p:nvPicPr>
          <p:cNvPr id="24" name="Picture 4" descr="Image result for user computer icon">
            <a:extLst>
              <a:ext uri="{FF2B5EF4-FFF2-40B4-BE49-F238E27FC236}">
                <a16:creationId xmlns="" xmlns:a16="http://schemas.microsoft.com/office/drawing/2014/main" id="{A2820F59-141E-44F2-B783-5EB525C1A5B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7718803" y="3115867"/>
            <a:ext cx="667240" cy="628075"/>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126312072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strVal val="#ppt_h"/>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37"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1000"/>
                                        <p:tgtEl>
                                          <p:spTgt spid="14"/>
                                        </p:tgtEl>
                                      </p:cBhvr>
                                    </p:animEffect>
                                    <p:anim calcmode="lin" valueType="num">
                                      <p:cBhvr>
                                        <p:cTn id="14" dur="1000" fill="hold"/>
                                        <p:tgtEl>
                                          <p:spTgt spid="14"/>
                                        </p:tgtEl>
                                        <p:attrNameLst>
                                          <p:attrName>ppt_x</p:attrName>
                                        </p:attrNameLst>
                                      </p:cBhvr>
                                      <p:tavLst>
                                        <p:tav tm="0">
                                          <p:val>
                                            <p:strVal val="#ppt_x"/>
                                          </p:val>
                                        </p:tav>
                                        <p:tav tm="100000">
                                          <p:val>
                                            <p:strVal val="#ppt_x"/>
                                          </p:val>
                                        </p:tav>
                                      </p:tavLst>
                                    </p:anim>
                                    <p:anim calcmode="lin" valueType="num">
                                      <p:cBhvr>
                                        <p:cTn id="15" dur="900" decel="100000" fill="hold"/>
                                        <p:tgtEl>
                                          <p:spTgt spid="14"/>
                                        </p:tgtEl>
                                        <p:attrNameLst>
                                          <p:attrName>ppt_y</p:attrName>
                                        </p:attrNameLst>
                                      </p:cBhvr>
                                      <p:tavLst>
                                        <p:tav tm="0">
                                          <p:val>
                                            <p:strVal val="#ppt_y+1"/>
                                          </p:val>
                                        </p:tav>
                                        <p:tav tm="100000">
                                          <p:val>
                                            <p:strVal val="#ppt_y-.03"/>
                                          </p:val>
                                        </p:tav>
                                      </p:tavLst>
                                    </p:anim>
                                    <p:anim calcmode="lin" valueType="num">
                                      <p:cBhvr>
                                        <p:cTn id="16" dur="100" accel="100000" fill="hold">
                                          <p:stCondLst>
                                            <p:cond delay="900"/>
                                          </p:stCondLst>
                                        </p:cTn>
                                        <p:tgtEl>
                                          <p:spTgt spid="14"/>
                                        </p:tgtEl>
                                        <p:attrNameLst>
                                          <p:attrName>ppt_y</p:attrName>
                                        </p:attrNameLst>
                                      </p:cBhvr>
                                      <p:tavLst>
                                        <p:tav tm="0">
                                          <p:val>
                                            <p:strVal val="#ppt_y-.03"/>
                                          </p:val>
                                        </p:tav>
                                        <p:tav tm="100000">
                                          <p:val>
                                            <p:strVal val="#ppt_y"/>
                                          </p:val>
                                        </p:tav>
                                      </p:tavLst>
                                    </p:anim>
                                  </p:childTnLst>
                                </p:cTn>
                              </p:par>
                              <p:par>
                                <p:cTn id="17" presetID="37" presetClass="entr" presetSubtype="0"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1000"/>
                                        <p:tgtEl>
                                          <p:spTgt spid="18"/>
                                        </p:tgtEl>
                                      </p:cBhvr>
                                    </p:animEffect>
                                    <p:anim calcmode="lin" valueType="num">
                                      <p:cBhvr>
                                        <p:cTn id="20" dur="1000" fill="hold"/>
                                        <p:tgtEl>
                                          <p:spTgt spid="18"/>
                                        </p:tgtEl>
                                        <p:attrNameLst>
                                          <p:attrName>ppt_x</p:attrName>
                                        </p:attrNameLst>
                                      </p:cBhvr>
                                      <p:tavLst>
                                        <p:tav tm="0">
                                          <p:val>
                                            <p:strVal val="#ppt_x"/>
                                          </p:val>
                                        </p:tav>
                                        <p:tav tm="100000">
                                          <p:val>
                                            <p:strVal val="#ppt_x"/>
                                          </p:val>
                                        </p:tav>
                                      </p:tavLst>
                                    </p:anim>
                                    <p:anim calcmode="lin" valueType="num">
                                      <p:cBhvr>
                                        <p:cTn id="21" dur="900" decel="100000" fill="hold"/>
                                        <p:tgtEl>
                                          <p:spTgt spid="18"/>
                                        </p:tgtEl>
                                        <p:attrNameLst>
                                          <p:attrName>ppt_y</p:attrName>
                                        </p:attrNameLst>
                                      </p:cBhvr>
                                      <p:tavLst>
                                        <p:tav tm="0">
                                          <p:val>
                                            <p:strVal val="#ppt_y+1"/>
                                          </p:val>
                                        </p:tav>
                                        <p:tav tm="100000">
                                          <p:val>
                                            <p:strVal val="#ppt_y-.03"/>
                                          </p:val>
                                        </p:tav>
                                      </p:tavLst>
                                    </p:anim>
                                    <p:anim calcmode="lin" valueType="num">
                                      <p:cBhvr>
                                        <p:cTn id="22" dur="100" accel="100000" fill="hold">
                                          <p:stCondLst>
                                            <p:cond delay="900"/>
                                          </p:stCondLst>
                                        </p:cTn>
                                        <p:tgtEl>
                                          <p:spTgt spid="18"/>
                                        </p:tgtEl>
                                        <p:attrNameLst>
                                          <p:attrName>ppt_y</p:attrName>
                                        </p:attrNameLst>
                                      </p:cBhvr>
                                      <p:tavLst>
                                        <p:tav tm="0">
                                          <p:val>
                                            <p:strVal val="#ppt_y-.03"/>
                                          </p:val>
                                        </p:tav>
                                        <p:tav tm="100000">
                                          <p:val>
                                            <p:strVal val="#ppt_y"/>
                                          </p:val>
                                        </p:tav>
                                      </p:tavLst>
                                    </p:anim>
                                  </p:childTnLst>
                                </p:cTn>
                              </p:par>
                              <p:par>
                                <p:cTn id="23" presetID="37" presetClass="entr" presetSubtype="0"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fade">
                                      <p:cBhvr>
                                        <p:cTn id="25" dur="1000"/>
                                        <p:tgtEl>
                                          <p:spTgt spid="19"/>
                                        </p:tgtEl>
                                      </p:cBhvr>
                                    </p:animEffect>
                                    <p:anim calcmode="lin" valueType="num">
                                      <p:cBhvr>
                                        <p:cTn id="26" dur="1000" fill="hold"/>
                                        <p:tgtEl>
                                          <p:spTgt spid="19"/>
                                        </p:tgtEl>
                                        <p:attrNameLst>
                                          <p:attrName>ppt_x</p:attrName>
                                        </p:attrNameLst>
                                      </p:cBhvr>
                                      <p:tavLst>
                                        <p:tav tm="0">
                                          <p:val>
                                            <p:strVal val="#ppt_x"/>
                                          </p:val>
                                        </p:tav>
                                        <p:tav tm="100000">
                                          <p:val>
                                            <p:strVal val="#ppt_x"/>
                                          </p:val>
                                        </p:tav>
                                      </p:tavLst>
                                    </p:anim>
                                    <p:anim calcmode="lin" valueType="num">
                                      <p:cBhvr>
                                        <p:cTn id="27" dur="900" decel="100000" fill="hold"/>
                                        <p:tgtEl>
                                          <p:spTgt spid="19"/>
                                        </p:tgtEl>
                                        <p:attrNameLst>
                                          <p:attrName>ppt_y</p:attrName>
                                        </p:attrNameLst>
                                      </p:cBhvr>
                                      <p:tavLst>
                                        <p:tav tm="0">
                                          <p:val>
                                            <p:strVal val="#ppt_y+1"/>
                                          </p:val>
                                        </p:tav>
                                        <p:tav tm="100000">
                                          <p:val>
                                            <p:strVal val="#ppt_y-.03"/>
                                          </p:val>
                                        </p:tav>
                                      </p:tavLst>
                                    </p:anim>
                                    <p:anim calcmode="lin" valueType="num">
                                      <p:cBhvr>
                                        <p:cTn id="28" dur="100" accel="100000" fill="hold">
                                          <p:stCondLst>
                                            <p:cond delay="900"/>
                                          </p:stCondLst>
                                        </p:cTn>
                                        <p:tgtEl>
                                          <p:spTgt spid="19"/>
                                        </p:tgtEl>
                                        <p:attrNameLst>
                                          <p:attrName>ppt_y</p:attrName>
                                        </p:attrNameLst>
                                      </p:cBhvr>
                                      <p:tavLst>
                                        <p:tav tm="0">
                                          <p:val>
                                            <p:strVal val="#ppt_y-.03"/>
                                          </p:val>
                                        </p:tav>
                                        <p:tav tm="100000">
                                          <p:val>
                                            <p:strVal val="#ppt_y"/>
                                          </p:val>
                                        </p:tav>
                                      </p:tavLst>
                                    </p:anim>
                                  </p:childTnLst>
                                </p:cTn>
                              </p:par>
                              <p:par>
                                <p:cTn id="29" presetID="37" presetClass="entr" presetSubtype="0"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1000"/>
                                        <p:tgtEl>
                                          <p:spTgt spid="15"/>
                                        </p:tgtEl>
                                      </p:cBhvr>
                                    </p:animEffect>
                                    <p:anim calcmode="lin" valueType="num">
                                      <p:cBhvr>
                                        <p:cTn id="32" dur="1000" fill="hold"/>
                                        <p:tgtEl>
                                          <p:spTgt spid="15"/>
                                        </p:tgtEl>
                                        <p:attrNameLst>
                                          <p:attrName>ppt_x</p:attrName>
                                        </p:attrNameLst>
                                      </p:cBhvr>
                                      <p:tavLst>
                                        <p:tav tm="0">
                                          <p:val>
                                            <p:strVal val="#ppt_x"/>
                                          </p:val>
                                        </p:tav>
                                        <p:tav tm="100000">
                                          <p:val>
                                            <p:strVal val="#ppt_x"/>
                                          </p:val>
                                        </p:tav>
                                      </p:tavLst>
                                    </p:anim>
                                    <p:anim calcmode="lin" valueType="num">
                                      <p:cBhvr>
                                        <p:cTn id="33" dur="900" decel="100000" fill="hold"/>
                                        <p:tgtEl>
                                          <p:spTgt spid="15"/>
                                        </p:tgtEl>
                                        <p:attrNameLst>
                                          <p:attrName>ppt_y</p:attrName>
                                        </p:attrNameLst>
                                      </p:cBhvr>
                                      <p:tavLst>
                                        <p:tav tm="0">
                                          <p:val>
                                            <p:strVal val="#ppt_y+1"/>
                                          </p:val>
                                        </p:tav>
                                        <p:tav tm="100000">
                                          <p:val>
                                            <p:strVal val="#ppt_y-.03"/>
                                          </p:val>
                                        </p:tav>
                                      </p:tavLst>
                                    </p:anim>
                                    <p:anim calcmode="lin" valueType="num">
                                      <p:cBhvr>
                                        <p:cTn id="34" dur="100" accel="100000" fill="hold">
                                          <p:stCondLst>
                                            <p:cond delay="900"/>
                                          </p:stCondLst>
                                        </p:cTn>
                                        <p:tgtEl>
                                          <p:spTgt spid="15"/>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4" grpId="0" animBg="1"/>
      <p:bldP spid="15" grpId="0" animBg="1"/>
      <p:bldP spid="1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Prefix Filter </a:t>
            </a:r>
            <a:r>
              <a:rPr lang="en-US" altLang="zh-CN" sz="2000" dirty="0"/>
              <a:t>[</a:t>
            </a:r>
            <a:r>
              <a:rPr lang="en-US" altLang="zh-CN" sz="2000" dirty="0" err="1"/>
              <a:t>Chaudhuri</a:t>
            </a:r>
            <a:r>
              <a:rPr lang="en-US" altLang="zh-CN" sz="2000" dirty="0"/>
              <a:t> et al. </a:t>
            </a:r>
            <a:r>
              <a:rPr lang="en-US" altLang="zh-CN" sz="2000" dirty="0" smtClean="0"/>
              <a:t>2006]</a:t>
            </a:r>
            <a:endParaRPr lang="en-US" sz="2000" dirty="0"/>
          </a:p>
        </p:txBody>
      </p:sp>
      <p:sp>
        <p:nvSpPr>
          <p:cNvPr id="3" name="Content Placeholder 2"/>
          <p:cNvSpPr>
            <a:spLocks noGrp="1"/>
          </p:cNvSpPr>
          <p:nvPr>
            <p:ph idx="1"/>
          </p:nvPr>
        </p:nvSpPr>
        <p:spPr/>
        <p:txBody>
          <a:bodyPr>
            <a:normAutofit lnSpcReduction="10000"/>
          </a:bodyPr>
          <a:lstStyle/>
          <a:p>
            <a:r>
              <a:rPr lang="en-US" altLang="zh-CN" dirty="0"/>
              <a:t>Sort the tokens by a </a:t>
            </a:r>
            <a:r>
              <a:rPr lang="en-US" altLang="zh-CN" dirty="0">
                <a:solidFill>
                  <a:srgbClr val="C82E2E"/>
                </a:solidFill>
              </a:rPr>
              <a:t>global </a:t>
            </a:r>
            <a:r>
              <a:rPr lang="en-US" altLang="zh-CN" dirty="0" smtClean="0">
                <a:solidFill>
                  <a:srgbClr val="C82E2E"/>
                </a:solidFill>
              </a:rPr>
              <a:t>ordering</a:t>
            </a:r>
          </a:p>
          <a:p>
            <a:pPr lvl="1"/>
            <a:r>
              <a:rPr lang="en-US" altLang="zh-CN" dirty="0" smtClean="0"/>
              <a:t>E.g. increasing </a:t>
            </a:r>
            <a:r>
              <a:rPr lang="en-US" altLang="zh-CN" dirty="0"/>
              <a:t>order of document </a:t>
            </a:r>
            <a:r>
              <a:rPr lang="en-US" altLang="zh-CN" dirty="0" smtClean="0"/>
              <a:t>frequency</a:t>
            </a:r>
            <a:endParaRPr lang="en-US" altLang="zh-CN" dirty="0">
              <a:solidFill>
                <a:srgbClr val="C82E2E"/>
              </a:solidFill>
            </a:endParaRPr>
          </a:p>
          <a:p>
            <a:r>
              <a:rPr lang="en-US" altLang="zh-CN" dirty="0"/>
              <a:t>Only need to index the first few tokens (prefix) for each record</a:t>
            </a:r>
          </a:p>
          <a:p>
            <a:r>
              <a:rPr lang="en-US" altLang="zh-CN" dirty="0"/>
              <a:t>Example</a:t>
            </a:r>
            <a:r>
              <a:rPr lang="en-US" altLang="zh-CN" dirty="0" smtClean="0"/>
              <a:t>:</a:t>
            </a:r>
          </a:p>
          <a:p>
            <a:pPr lvl="1"/>
            <a:r>
              <a:rPr lang="en-US" altLang="zh-CN" dirty="0" err="1"/>
              <a:t>jaccard</a:t>
            </a:r>
            <a:r>
              <a:rPr lang="en-US" altLang="zh-CN" dirty="0"/>
              <a:t> </a:t>
            </a:r>
            <a:r>
              <a:rPr lang="en-US" altLang="zh-CN" i="1" dirty="0"/>
              <a:t>t</a:t>
            </a:r>
            <a:r>
              <a:rPr lang="en-US" altLang="zh-CN" dirty="0"/>
              <a:t> = 0.8 </a:t>
            </a:r>
            <a:r>
              <a:rPr lang="en-US" altLang="zh-CN" dirty="0">
                <a:sym typeface="Wingdings" charset="2"/>
              </a:rPr>
              <a:t></a:t>
            </a:r>
            <a:r>
              <a:rPr lang="en-US" altLang="zh-CN" dirty="0"/>
              <a:t> |</a:t>
            </a:r>
            <a:r>
              <a:rPr lang="en-US" altLang="zh-CN" i="1" dirty="0"/>
              <a:t>x</a:t>
            </a:r>
            <a:r>
              <a:rPr lang="en-US" altLang="zh-CN" dirty="0"/>
              <a:t> </a:t>
            </a:r>
            <a:r>
              <a:rPr lang="en-US" altLang="zh-CN" dirty="0">
                <a:sym typeface="Symbol" charset="2"/>
              </a:rPr>
              <a:t> </a:t>
            </a:r>
            <a:r>
              <a:rPr lang="en-US" altLang="zh-CN" i="1" dirty="0">
                <a:sym typeface="Symbol" charset="2"/>
              </a:rPr>
              <a:t>y</a:t>
            </a:r>
            <a:r>
              <a:rPr lang="en-US" altLang="zh-CN" dirty="0">
                <a:sym typeface="Symbol" charset="2"/>
              </a:rPr>
              <a:t>| </a:t>
            </a:r>
            <a:r>
              <a:rPr lang="en-AU" altLang="zh-CN" b="1" dirty="0">
                <a:sym typeface="Symbol" charset="2"/>
              </a:rPr>
              <a:t> </a:t>
            </a:r>
            <a:r>
              <a:rPr lang="en-AU" altLang="zh-CN" dirty="0">
                <a:sym typeface="Symbol" charset="2"/>
              </a:rPr>
              <a:t>4 if |</a:t>
            </a:r>
            <a:r>
              <a:rPr lang="en-AU" altLang="zh-CN" i="1" dirty="0">
                <a:sym typeface="Symbol" charset="2"/>
              </a:rPr>
              <a:t>x</a:t>
            </a:r>
            <a:r>
              <a:rPr lang="en-AU" altLang="zh-CN" dirty="0">
                <a:sym typeface="Symbol" charset="2"/>
              </a:rPr>
              <a:t>|=|</a:t>
            </a:r>
            <a:r>
              <a:rPr lang="en-AU" altLang="zh-CN" i="1" dirty="0">
                <a:sym typeface="Symbol" charset="2"/>
              </a:rPr>
              <a:t>y</a:t>
            </a:r>
            <a:r>
              <a:rPr lang="en-AU" altLang="zh-CN" dirty="0">
                <a:sym typeface="Symbol" charset="2"/>
              </a:rPr>
              <a:t>|=5</a:t>
            </a:r>
            <a:endParaRPr lang="en-US" altLang="zh-CN" dirty="0">
              <a:sym typeface="Symbol" charset="2"/>
            </a:endParaRPr>
          </a:p>
          <a:p>
            <a:endParaRPr lang="en-US" altLang="zh-CN" sz="1600" dirty="0"/>
          </a:p>
          <a:p>
            <a:pPr lvl="1"/>
            <a:r>
              <a:rPr lang="en-US" altLang="zh-CN" sz="1600" i="1" dirty="0"/>
              <a:t>x</a:t>
            </a:r>
            <a:r>
              <a:rPr lang="en-US" altLang="zh-CN" sz="1600" dirty="0"/>
              <a:t> = </a:t>
            </a:r>
          </a:p>
          <a:p>
            <a:pPr lvl="1"/>
            <a:endParaRPr lang="en-US" altLang="zh-CN" sz="1600" dirty="0"/>
          </a:p>
          <a:p>
            <a:pPr lvl="1"/>
            <a:r>
              <a:rPr lang="en-US" altLang="zh-CN" sz="1600" i="1" dirty="0"/>
              <a:t>y</a:t>
            </a:r>
            <a:r>
              <a:rPr lang="en-US" altLang="zh-CN" sz="1600" dirty="0"/>
              <a:t> =</a:t>
            </a:r>
          </a:p>
          <a:p>
            <a:endParaRPr lang="en-US" altLang="zh-CN" sz="1800" dirty="0"/>
          </a:p>
          <a:p>
            <a:pPr lvl="1"/>
            <a:endParaRPr lang="en-US" altLang="zh-CN" dirty="0" smtClean="0"/>
          </a:p>
          <a:p>
            <a:endParaRPr lang="en-US" altLang="zh-CN" dirty="0" smtClean="0"/>
          </a:p>
          <a:p>
            <a:r>
              <a:rPr lang="en-US" altLang="zh-CN" dirty="0" smtClean="0"/>
              <a:t>Must </a:t>
            </a:r>
            <a:r>
              <a:rPr lang="en-US" altLang="zh-CN" dirty="0"/>
              <a:t>share at least one token in prefix to be a </a:t>
            </a:r>
            <a:r>
              <a:rPr lang="en-US" altLang="zh-CN" dirty="0">
                <a:solidFill>
                  <a:srgbClr val="C82E2E"/>
                </a:solidFill>
              </a:rPr>
              <a:t>candidate </a:t>
            </a:r>
            <a:r>
              <a:rPr lang="en-US" altLang="zh-CN" dirty="0" smtClean="0">
                <a:solidFill>
                  <a:srgbClr val="C82E2E"/>
                </a:solidFill>
              </a:rPr>
              <a:t>pair</a:t>
            </a:r>
          </a:p>
          <a:p>
            <a:pPr lvl="1"/>
            <a:r>
              <a:rPr lang="en-US" altLang="zh-CN" dirty="0"/>
              <a:t>For </a:t>
            </a:r>
            <a:r>
              <a:rPr lang="en-US" altLang="zh-CN" dirty="0" err="1"/>
              <a:t>jaccard</a:t>
            </a:r>
            <a:r>
              <a:rPr lang="en-US" altLang="zh-CN" dirty="0"/>
              <a:t>,</a:t>
            </a:r>
            <a:r>
              <a:rPr lang="en-US" altLang="zh-CN" dirty="0">
                <a:solidFill>
                  <a:srgbClr val="CC0000"/>
                </a:solidFill>
              </a:rPr>
              <a:t> prefix length</a:t>
            </a:r>
            <a:r>
              <a:rPr lang="en-US" altLang="zh-CN" dirty="0"/>
              <a:t> = |</a:t>
            </a:r>
            <a:r>
              <a:rPr lang="en-US" altLang="zh-CN" i="1" dirty="0"/>
              <a:t>x</a:t>
            </a:r>
            <a:r>
              <a:rPr lang="en-US" altLang="zh-CN" dirty="0"/>
              <a:t>| * (1 </a:t>
            </a:r>
            <a:r>
              <a:rPr lang="en-US" altLang="zh-CN" dirty="0">
                <a:latin typeface="Arial" charset="0"/>
              </a:rPr>
              <a:t>–</a:t>
            </a:r>
            <a:r>
              <a:rPr lang="en-US" altLang="zh-CN" dirty="0"/>
              <a:t> </a:t>
            </a:r>
            <a:r>
              <a:rPr lang="en-US" altLang="zh-CN" i="1" dirty="0"/>
              <a:t>t</a:t>
            </a:r>
            <a:r>
              <a:rPr lang="en-US" altLang="zh-CN" dirty="0"/>
              <a:t>) + 1 </a:t>
            </a:r>
            <a:r>
              <a:rPr lang="en-US" altLang="zh-CN" dirty="0">
                <a:sym typeface="Wingdings" charset="2"/>
              </a:rPr>
              <a:t></a:t>
            </a:r>
            <a:r>
              <a:rPr lang="en-US" altLang="zh-CN" dirty="0"/>
              <a:t> each </a:t>
            </a:r>
            <a:r>
              <a:rPr lang="en-US" altLang="zh-CN" i="1" dirty="0"/>
              <a:t>t</a:t>
            </a:r>
            <a:r>
              <a:rPr lang="en-US" altLang="zh-CN" dirty="0"/>
              <a:t> is associated with a prefix </a:t>
            </a:r>
            <a:r>
              <a:rPr lang="en-US" altLang="zh-CN" dirty="0" smtClean="0"/>
              <a:t>length</a:t>
            </a:r>
            <a:endParaRPr lang="en-US" altLang="zh-CN" dirty="0">
              <a:solidFill>
                <a:srgbClr val="C82E2E"/>
              </a:solidFill>
            </a:endParaRPr>
          </a:p>
          <a:p>
            <a:endParaRPr lang="en-US" dirty="0" smtClean="0"/>
          </a:p>
        </p:txBody>
      </p:sp>
      <p:sp>
        <p:nvSpPr>
          <p:cNvPr id="7" name="Line 36"/>
          <p:cNvSpPr>
            <a:spLocks noChangeShapeType="1"/>
          </p:cNvSpPr>
          <p:nvPr/>
        </p:nvSpPr>
        <p:spPr bwMode="auto">
          <a:xfrm>
            <a:off x="4227240" y="3420492"/>
            <a:ext cx="304800" cy="457200"/>
          </a:xfrm>
          <a:prstGeom prst="line">
            <a:avLst/>
          </a:prstGeom>
          <a:noFill/>
          <a:ln w="12700" cap="sq">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wrap="none"/>
          <a:lstStyle/>
          <a:p>
            <a:endParaRPr lang="en-US"/>
          </a:p>
        </p:txBody>
      </p:sp>
      <p:sp>
        <p:nvSpPr>
          <p:cNvPr id="8" name="Line 37"/>
          <p:cNvSpPr>
            <a:spLocks noChangeShapeType="1"/>
          </p:cNvSpPr>
          <p:nvPr/>
        </p:nvSpPr>
        <p:spPr bwMode="auto">
          <a:xfrm flipV="1">
            <a:off x="4227240" y="4030092"/>
            <a:ext cx="304800" cy="381000"/>
          </a:xfrm>
          <a:prstGeom prst="line">
            <a:avLst/>
          </a:prstGeom>
          <a:noFill/>
          <a:ln w="12700" cap="sq">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wrap="none"/>
          <a:lstStyle/>
          <a:p>
            <a:endParaRPr lang="en-US"/>
          </a:p>
        </p:txBody>
      </p:sp>
      <p:sp>
        <p:nvSpPr>
          <p:cNvPr id="9" name="Text Box 38"/>
          <p:cNvSpPr txBox="1">
            <a:spLocks noChangeArrowheads="1"/>
          </p:cNvSpPr>
          <p:nvPr/>
        </p:nvSpPr>
        <p:spPr bwMode="auto">
          <a:xfrm>
            <a:off x="4608240" y="3725292"/>
            <a:ext cx="3429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a:solidFill>
                  <a:schemeClr val="tx1"/>
                </a:solidFill>
                <a:latin typeface="Verdana" charset="0"/>
                <a:ea typeface="宋体" charset="-122"/>
              </a:defRPr>
            </a:lvl1pPr>
            <a:lvl2pPr marL="742950" indent="-285750" eaLnBrk="0" hangingPunct="0">
              <a:defRPr>
                <a:solidFill>
                  <a:schemeClr val="tx1"/>
                </a:solidFill>
                <a:latin typeface="Verdana" charset="0"/>
                <a:ea typeface="宋体" charset="-122"/>
              </a:defRPr>
            </a:lvl2pPr>
            <a:lvl3pPr marL="1143000" indent="-228600" eaLnBrk="0" hangingPunct="0">
              <a:defRPr>
                <a:solidFill>
                  <a:schemeClr val="tx1"/>
                </a:solidFill>
                <a:latin typeface="Verdana" charset="0"/>
                <a:ea typeface="宋体" charset="-122"/>
              </a:defRPr>
            </a:lvl3pPr>
            <a:lvl4pPr marL="1600200" indent="-228600" eaLnBrk="0" hangingPunct="0">
              <a:defRPr>
                <a:solidFill>
                  <a:schemeClr val="tx1"/>
                </a:solidFill>
                <a:latin typeface="Verdana" charset="0"/>
                <a:ea typeface="宋体" charset="-122"/>
              </a:defRPr>
            </a:lvl4pPr>
            <a:lvl5pPr marL="2057400" indent="-228600" eaLnBrk="0" hangingPunct="0">
              <a:defRPr>
                <a:solidFill>
                  <a:schemeClr val="tx1"/>
                </a:solidFill>
                <a:latin typeface="Verdana" charset="0"/>
                <a:ea typeface="宋体" charset="-122"/>
              </a:defRPr>
            </a:lvl5pPr>
            <a:lvl6pPr marL="2514600" indent="-228600" algn="ctr" eaLnBrk="0" fontAlgn="base" hangingPunct="0">
              <a:spcBef>
                <a:spcPct val="0"/>
              </a:spcBef>
              <a:spcAft>
                <a:spcPct val="0"/>
              </a:spcAft>
              <a:defRPr>
                <a:solidFill>
                  <a:schemeClr val="tx1"/>
                </a:solidFill>
                <a:latin typeface="Verdana" charset="0"/>
                <a:ea typeface="宋体" charset="-122"/>
              </a:defRPr>
            </a:lvl6pPr>
            <a:lvl7pPr marL="2971800" indent="-228600" algn="ctr" eaLnBrk="0" fontAlgn="base" hangingPunct="0">
              <a:spcBef>
                <a:spcPct val="0"/>
              </a:spcBef>
              <a:spcAft>
                <a:spcPct val="0"/>
              </a:spcAft>
              <a:defRPr>
                <a:solidFill>
                  <a:schemeClr val="tx1"/>
                </a:solidFill>
                <a:latin typeface="Verdana" charset="0"/>
                <a:ea typeface="宋体" charset="-122"/>
              </a:defRPr>
            </a:lvl7pPr>
            <a:lvl8pPr marL="3429000" indent="-228600" algn="ctr" eaLnBrk="0" fontAlgn="base" hangingPunct="0">
              <a:spcBef>
                <a:spcPct val="0"/>
              </a:spcBef>
              <a:spcAft>
                <a:spcPct val="0"/>
              </a:spcAft>
              <a:defRPr>
                <a:solidFill>
                  <a:schemeClr val="tx1"/>
                </a:solidFill>
                <a:latin typeface="Verdana" charset="0"/>
                <a:ea typeface="宋体" charset="-122"/>
              </a:defRPr>
            </a:lvl8pPr>
            <a:lvl9pPr marL="3886200" indent="-228600" algn="ctr" eaLnBrk="0" fontAlgn="base" hangingPunct="0">
              <a:spcBef>
                <a:spcPct val="0"/>
              </a:spcBef>
              <a:spcAft>
                <a:spcPct val="0"/>
              </a:spcAft>
              <a:defRPr>
                <a:solidFill>
                  <a:schemeClr val="tx1"/>
                </a:solidFill>
                <a:latin typeface="Verdana" charset="0"/>
                <a:ea typeface="宋体" charset="-122"/>
              </a:defRPr>
            </a:lvl9pPr>
          </a:lstStyle>
          <a:p>
            <a:pPr algn="l" eaLnBrk="1" hangingPunct="1">
              <a:spcBef>
                <a:spcPct val="50000"/>
              </a:spcBef>
            </a:pPr>
            <a:r>
              <a:rPr lang="en-US" altLang="zh-CN" sz="2400">
                <a:solidFill>
                  <a:srgbClr val="000066"/>
                </a:solidFill>
                <a:latin typeface="Times New Roman" charset="0"/>
              </a:rPr>
              <a:t>upper bound</a:t>
            </a:r>
            <a:r>
              <a:rPr lang="en-US" altLang="zh-CN" sz="2400" i="1" baseline="-25000">
                <a:solidFill>
                  <a:srgbClr val="000066"/>
                </a:solidFill>
                <a:latin typeface="Times New Roman" charset="0"/>
              </a:rPr>
              <a:t>O</a:t>
            </a:r>
            <a:r>
              <a:rPr lang="en-US" altLang="zh-CN" sz="2400" baseline="-25000">
                <a:solidFill>
                  <a:srgbClr val="000066"/>
                </a:solidFill>
                <a:latin typeface="Times New Roman" charset="0"/>
              </a:rPr>
              <a:t>(</a:t>
            </a:r>
            <a:r>
              <a:rPr lang="en-US" altLang="zh-CN" sz="2400" i="1" baseline="-25000">
                <a:solidFill>
                  <a:srgbClr val="000066"/>
                </a:solidFill>
                <a:latin typeface="Times New Roman" charset="0"/>
              </a:rPr>
              <a:t>x</a:t>
            </a:r>
            <a:r>
              <a:rPr lang="en-US" altLang="zh-CN" sz="2400" baseline="-25000">
                <a:solidFill>
                  <a:srgbClr val="000066"/>
                </a:solidFill>
                <a:latin typeface="Times New Roman" charset="0"/>
              </a:rPr>
              <a:t>,</a:t>
            </a:r>
            <a:r>
              <a:rPr lang="en-US" altLang="zh-CN" sz="2400" i="1" baseline="-25000">
                <a:solidFill>
                  <a:srgbClr val="000066"/>
                </a:solidFill>
                <a:latin typeface="Times New Roman" charset="0"/>
              </a:rPr>
              <a:t>y</a:t>
            </a:r>
            <a:r>
              <a:rPr lang="en-US" altLang="zh-CN" sz="2400" baseline="-25000">
                <a:solidFill>
                  <a:srgbClr val="000066"/>
                </a:solidFill>
                <a:latin typeface="Times New Roman" charset="0"/>
              </a:rPr>
              <a:t>)</a:t>
            </a:r>
            <a:r>
              <a:rPr lang="en-US" altLang="zh-CN" sz="2400">
                <a:solidFill>
                  <a:srgbClr val="000066"/>
                </a:solidFill>
                <a:latin typeface="Times New Roman" charset="0"/>
              </a:rPr>
              <a:t> = 3 &lt; 4!</a:t>
            </a:r>
          </a:p>
        </p:txBody>
      </p:sp>
      <p:sp>
        <p:nvSpPr>
          <p:cNvPr id="10" name="AutoShape 39"/>
          <p:cNvSpPr>
            <a:spLocks/>
          </p:cNvSpPr>
          <p:nvPr/>
        </p:nvSpPr>
        <p:spPr bwMode="auto">
          <a:xfrm rot="16200000">
            <a:off x="1826940" y="4080641"/>
            <a:ext cx="76200" cy="914400"/>
          </a:xfrm>
          <a:prstGeom prst="leftBrace">
            <a:avLst>
              <a:gd name="adj1" fmla="val 100000"/>
              <a:gd name="adj2" fmla="val 50000"/>
            </a:avLst>
          </a:prstGeom>
          <a:noFill/>
          <a:ln w="12700"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Verdana" charset="0"/>
                <a:ea typeface="宋体" charset="-122"/>
              </a:defRPr>
            </a:lvl1pPr>
            <a:lvl2pPr marL="742950" indent="-285750" eaLnBrk="0" hangingPunct="0">
              <a:defRPr>
                <a:solidFill>
                  <a:schemeClr val="tx1"/>
                </a:solidFill>
                <a:latin typeface="Verdana" charset="0"/>
                <a:ea typeface="宋体" charset="-122"/>
              </a:defRPr>
            </a:lvl2pPr>
            <a:lvl3pPr marL="1143000" indent="-228600" eaLnBrk="0" hangingPunct="0">
              <a:defRPr>
                <a:solidFill>
                  <a:schemeClr val="tx1"/>
                </a:solidFill>
                <a:latin typeface="Verdana" charset="0"/>
                <a:ea typeface="宋体" charset="-122"/>
              </a:defRPr>
            </a:lvl3pPr>
            <a:lvl4pPr marL="1600200" indent="-228600" eaLnBrk="0" hangingPunct="0">
              <a:defRPr>
                <a:solidFill>
                  <a:schemeClr val="tx1"/>
                </a:solidFill>
                <a:latin typeface="Verdana" charset="0"/>
                <a:ea typeface="宋体" charset="-122"/>
              </a:defRPr>
            </a:lvl4pPr>
            <a:lvl5pPr marL="2057400" indent="-228600" eaLnBrk="0" hangingPunct="0">
              <a:defRPr>
                <a:solidFill>
                  <a:schemeClr val="tx1"/>
                </a:solidFill>
                <a:latin typeface="Verdana" charset="0"/>
                <a:ea typeface="宋体" charset="-122"/>
              </a:defRPr>
            </a:lvl5pPr>
            <a:lvl6pPr marL="2514600" indent="-228600" algn="ctr" eaLnBrk="0" fontAlgn="base" hangingPunct="0">
              <a:spcBef>
                <a:spcPct val="0"/>
              </a:spcBef>
              <a:spcAft>
                <a:spcPct val="0"/>
              </a:spcAft>
              <a:defRPr>
                <a:solidFill>
                  <a:schemeClr val="tx1"/>
                </a:solidFill>
                <a:latin typeface="Verdana" charset="0"/>
                <a:ea typeface="宋体" charset="-122"/>
              </a:defRPr>
            </a:lvl6pPr>
            <a:lvl7pPr marL="2971800" indent="-228600" algn="ctr" eaLnBrk="0" fontAlgn="base" hangingPunct="0">
              <a:spcBef>
                <a:spcPct val="0"/>
              </a:spcBef>
              <a:spcAft>
                <a:spcPct val="0"/>
              </a:spcAft>
              <a:defRPr>
                <a:solidFill>
                  <a:schemeClr val="tx1"/>
                </a:solidFill>
                <a:latin typeface="Verdana" charset="0"/>
                <a:ea typeface="宋体" charset="-122"/>
              </a:defRPr>
            </a:lvl7pPr>
            <a:lvl8pPr marL="3429000" indent="-228600" algn="ctr" eaLnBrk="0" fontAlgn="base" hangingPunct="0">
              <a:spcBef>
                <a:spcPct val="0"/>
              </a:spcBef>
              <a:spcAft>
                <a:spcPct val="0"/>
              </a:spcAft>
              <a:defRPr>
                <a:solidFill>
                  <a:schemeClr val="tx1"/>
                </a:solidFill>
                <a:latin typeface="Verdana" charset="0"/>
                <a:ea typeface="宋体" charset="-122"/>
              </a:defRPr>
            </a:lvl8pPr>
            <a:lvl9pPr marL="3886200" indent="-228600" algn="ctr" eaLnBrk="0" fontAlgn="base" hangingPunct="0">
              <a:spcBef>
                <a:spcPct val="0"/>
              </a:spcBef>
              <a:spcAft>
                <a:spcPct val="0"/>
              </a:spcAft>
              <a:defRPr>
                <a:solidFill>
                  <a:schemeClr val="tx1"/>
                </a:solidFill>
                <a:latin typeface="Verdana" charset="0"/>
                <a:ea typeface="宋体" charset="-122"/>
              </a:defRPr>
            </a:lvl9pPr>
          </a:lstStyle>
          <a:p>
            <a:pPr eaLnBrk="1" hangingPunct="1"/>
            <a:endParaRPr lang="en-US" altLang="en-US"/>
          </a:p>
        </p:txBody>
      </p:sp>
      <p:sp>
        <p:nvSpPr>
          <p:cNvPr id="11" name="Text Box 40"/>
          <p:cNvSpPr txBox="1">
            <a:spLocks noChangeArrowheads="1"/>
          </p:cNvSpPr>
          <p:nvPr/>
        </p:nvSpPr>
        <p:spPr bwMode="auto">
          <a:xfrm>
            <a:off x="1552937" y="4672210"/>
            <a:ext cx="12954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a:solidFill>
                  <a:schemeClr val="tx1"/>
                </a:solidFill>
                <a:latin typeface="Verdana" charset="0"/>
                <a:ea typeface="宋体" charset="-122"/>
              </a:defRPr>
            </a:lvl1pPr>
            <a:lvl2pPr marL="742950" indent="-285750" eaLnBrk="0" hangingPunct="0">
              <a:defRPr>
                <a:solidFill>
                  <a:schemeClr val="tx1"/>
                </a:solidFill>
                <a:latin typeface="Verdana" charset="0"/>
                <a:ea typeface="宋体" charset="-122"/>
              </a:defRPr>
            </a:lvl2pPr>
            <a:lvl3pPr marL="1143000" indent="-228600" eaLnBrk="0" hangingPunct="0">
              <a:defRPr>
                <a:solidFill>
                  <a:schemeClr val="tx1"/>
                </a:solidFill>
                <a:latin typeface="Verdana" charset="0"/>
                <a:ea typeface="宋体" charset="-122"/>
              </a:defRPr>
            </a:lvl3pPr>
            <a:lvl4pPr marL="1600200" indent="-228600" eaLnBrk="0" hangingPunct="0">
              <a:defRPr>
                <a:solidFill>
                  <a:schemeClr val="tx1"/>
                </a:solidFill>
                <a:latin typeface="Verdana" charset="0"/>
                <a:ea typeface="宋体" charset="-122"/>
              </a:defRPr>
            </a:lvl4pPr>
            <a:lvl5pPr marL="2057400" indent="-228600" eaLnBrk="0" hangingPunct="0">
              <a:defRPr>
                <a:solidFill>
                  <a:schemeClr val="tx1"/>
                </a:solidFill>
                <a:latin typeface="Verdana" charset="0"/>
                <a:ea typeface="宋体" charset="-122"/>
              </a:defRPr>
            </a:lvl5pPr>
            <a:lvl6pPr marL="2514600" indent="-228600" algn="ctr" eaLnBrk="0" fontAlgn="base" hangingPunct="0">
              <a:spcBef>
                <a:spcPct val="0"/>
              </a:spcBef>
              <a:spcAft>
                <a:spcPct val="0"/>
              </a:spcAft>
              <a:defRPr>
                <a:solidFill>
                  <a:schemeClr val="tx1"/>
                </a:solidFill>
                <a:latin typeface="Verdana" charset="0"/>
                <a:ea typeface="宋体" charset="-122"/>
              </a:defRPr>
            </a:lvl6pPr>
            <a:lvl7pPr marL="2971800" indent="-228600" algn="ctr" eaLnBrk="0" fontAlgn="base" hangingPunct="0">
              <a:spcBef>
                <a:spcPct val="0"/>
              </a:spcBef>
              <a:spcAft>
                <a:spcPct val="0"/>
              </a:spcAft>
              <a:defRPr>
                <a:solidFill>
                  <a:schemeClr val="tx1"/>
                </a:solidFill>
                <a:latin typeface="Verdana" charset="0"/>
                <a:ea typeface="宋体" charset="-122"/>
              </a:defRPr>
            </a:lvl7pPr>
            <a:lvl8pPr marL="3429000" indent="-228600" algn="ctr" eaLnBrk="0" fontAlgn="base" hangingPunct="0">
              <a:spcBef>
                <a:spcPct val="0"/>
              </a:spcBef>
              <a:spcAft>
                <a:spcPct val="0"/>
              </a:spcAft>
              <a:defRPr>
                <a:solidFill>
                  <a:schemeClr val="tx1"/>
                </a:solidFill>
                <a:latin typeface="Verdana" charset="0"/>
                <a:ea typeface="宋体" charset="-122"/>
              </a:defRPr>
            </a:lvl8pPr>
            <a:lvl9pPr marL="3886200" indent="-228600" algn="ctr" eaLnBrk="0" fontAlgn="base" hangingPunct="0">
              <a:spcBef>
                <a:spcPct val="0"/>
              </a:spcBef>
              <a:spcAft>
                <a:spcPct val="0"/>
              </a:spcAft>
              <a:defRPr>
                <a:solidFill>
                  <a:schemeClr val="tx1"/>
                </a:solidFill>
                <a:latin typeface="Verdana" charset="0"/>
                <a:ea typeface="宋体" charset="-122"/>
              </a:defRPr>
            </a:lvl9pPr>
          </a:lstStyle>
          <a:p>
            <a:pPr eaLnBrk="1" hangingPunct="1">
              <a:spcBef>
                <a:spcPct val="50000"/>
              </a:spcBef>
            </a:pPr>
            <a:r>
              <a:rPr lang="en-US" altLang="zh-CN" b="1" i="1">
                <a:solidFill>
                  <a:srgbClr val="000066"/>
                </a:solidFill>
                <a:latin typeface="Times New Roman" charset="0"/>
              </a:rPr>
              <a:t>prefix</a:t>
            </a:r>
          </a:p>
        </p:txBody>
      </p:sp>
      <p:sp>
        <p:nvSpPr>
          <p:cNvPr id="13" name="Text Box 44"/>
          <p:cNvSpPr txBox="1">
            <a:spLocks noChangeArrowheads="1"/>
          </p:cNvSpPr>
          <p:nvPr/>
        </p:nvSpPr>
        <p:spPr bwMode="auto">
          <a:xfrm>
            <a:off x="3808140" y="3023650"/>
            <a:ext cx="8382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a:solidFill>
                  <a:schemeClr val="tx1"/>
                </a:solidFill>
                <a:latin typeface="Verdana" charset="0"/>
                <a:ea typeface="宋体" charset="-122"/>
              </a:defRPr>
            </a:lvl1pPr>
            <a:lvl2pPr marL="742950" indent="-285750" eaLnBrk="0" hangingPunct="0">
              <a:defRPr>
                <a:solidFill>
                  <a:schemeClr val="tx1"/>
                </a:solidFill>
                <a:latin typeface="Verdana" charset="0"/>
                <a:ea typeface="宋体" charset="-122"/>
              </a:defRPr>
            </a:lvl2pPr>
            <a:lvl3pPr marL="1143000" indent="-228600" eaLnBrk="0" hangingPunct="0">
              <a:defRPr>
                <a:solidFill>
                  <a:schemeClr val="tx1"/>
                </a:solidFill>
                <a:latin typeface="Verdana" charset="0"/>
                <a:ea typeface="宋体" charset="-122"/>
              </a:defRPr>
            </a:lvl3pPr>
            <a:lvl4pPr marL="1600200" indent="-228600" eaLnBrk="0" hangingPunct="0">
              <a:defRPr>
                <a:solidFill>
                  <a:schemeClr val="tx1"/>
                </a:solidFill>
                <a:latin typeface="Verdana" charset="0"/>
                <a:ea typeface="宋体" charset="-122"/>
              </a:defRPr>
            </a:lvl4pPr>
            <a:lvl5pPr marL="2057400" indent="-228600" eaLnBrk="0" hangingPunct="0">
              <a:defRPr>
                <a:solidFill>
                  <a:schemeClr val="tx1"/>
                </a:solidFill>
                <a:latin typeface="Verdana" charset="0"/>
                <a:ea typeface="宋体" charset="-122"/>
              </a:defRPr>
            </a:lvl5pPr>
            <a:lvl6pPr marL="2514600" indent="-228600" algn="ctr" eaLnBrk="0" fontAlgn="base" hangingPunct="0">
              <a:spcBef>
                <a:spcPct val="0"/>
              </a:spcBef>
              <a:spcAft>
                <a:spcPct val="0"/>
              </a:spcAft>
              <a:defRPr>
                <a:solidFill>
                  <a:schemeClr val="tx1"/>
                </a:solidFill>
                <a:latin typeface="Verdana" charset="0"/>
                <a:ea typeface="宋体" charset="-122"/>
              </a:defRPr>
            </a:lvl6pPr>
            <a:lvl7pPr marL="2971800" indent="-228600" algn="ctr" eaLnBrk="0" fontAlgn="base" hangingPunct="0">
              <a:spcBef>
                <a:spcPct val="0"/>
              </a:spcBef>
              <a:spcAft>
                <a:spcPct val="0"/>
              </a:spcAft>
              <a:defRPr>
                <a:solidFill>
                  <a:schemeClr val="tx1"/>
                </a:solidFill>
                <a:latin typeface="Verdana" charset="0"/>
                <a:ea typeface="宋体" charset="-122"/>
              </a:defRPr>
            </a:lvl7pPr>
            <a:lvl8pPr marL="3429000" indent="-228600" algn="ctr" eaLnBrk="0" fontAlgn="base" hangingPunct="0">
              <a:spcBef>
                <a:spcPct val="0"/>
              </a:spcBef>
              <a:spcAft>
                <a:spcPct val="0"/>
              </a:spcAft>
              <a:defRPr>
                <a:solidFill>
                  <a:schemeClr val="tx1"/>
                </a:solidFill>
                <a:latin typeface="Verdana" charset="0"/>
                <a:ea typeface="宋体" charset="-122"/>
              </a:defRPr>
            </a:lvl8pPr>
            <a:lvl9pPr marL="3886200" indent="-228600" algn="ctr" eaLnBrk="0" fontAlgn="base" hangingPunct="0">
              <a:spcBef>
                <a:spcPct val="0"/>
              </a:spcBef>
              <a:spcAft>
                <a:spcPct val="0"/>
              </a:spcAft>
              <a:defRPr>
                <a:solidFill>
                  <a:schemeClr val="tx1"/>
                </a:solidFill>
                <a:latin typeface="Verdana" charset="0"/>
                <a:ea typeface="宋体" charset="-122"/>
              </a:defRPr>
            </a:lvl9pPr>
          </a:lstStyle>
          <a:p>
            <a:pPr algn="l" eaLnBrk="1" hangingPunct="1">
              <a:spcBef>
                <a:spcPct val="50000"/>
              </a:spcBef>
            </a:pPr>
            <a:r>
              <a:rPr lang="en-US" altLang="zh-CN" i="1">
                <a:solidFill>
                  <a:srgbClr val="000066"/>
                </a:solidFill>
                <a:latin typeface="Times New Roman" charset="0"/>
              </a:rPr>
              <a:t>sorted</a:t>
            </a:r>
          </a:p>
        </p:txBody>
      </p:sp>
      <p:sp>
        <p:nvSpPr>
          <p:cNvPr id="14" name="Text Box 45"/>
          <p:cNvSpPr txBox="1">
            <a:spLocks noChangeArrowheads="1"/>
          </p:cNvSpPr>
          <p:nvPr/>
        </p:nvSpPr>
        <p:spPr bwMode="auto">
          <a:xfrm>
            <a:off x="3693840" y="4639692"/>
            <a:ext cx="8382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a:solidFill>
                  <a:schemeClr val="tx1"/>
                </a:solidFill>
                <a:latin typeface="Verdana" charset="0"/>
                <a:ea typeface="宋体" charset="-122"/>
              </a:defRPr>
            </a:lvl1pPr>
            <a:lvl2pPr marL="742950" indent="-285750" eaLnBrk="0" hangingPunct="0">
              <a:defRPr>
                <a:solidFill>
                  <a:schemeClr val="tx1"/>
                </a:solidFill>
                <a:latin typeface="Verdana" charset="0"/>
                <a:ea typeface="宋体" charset="-122"/>
              </a:defRPr>
            </a:lvl2pPr>
            <a:lvl3pPr marL="1143000" indent="-228600" eaLnBrk="0" hangingPunct="0">
              <a:defRPr>
                <a:solidFill>
                  <a:schemeClr val="tx1"/>
                </a:solidFill>
                <a:latin typeface="Verdana" charset="0"/>
                <a:ea typeface="宋体" charset="-122"/>
              </a:defRPr>
            </a:lvl3pPr>
            <a:lvl4pPr marL="1600200" indent="-228600" eaLnBrk="0" hangingPunct="0">
              <a:defRPr>
                <a:solidFill>
                  <a:schemeClr val="tx1"/>
                </a:solidFill>
                <a:latin typeface="Verdana" charset="0"/>
                <a:ea typeface="宋体" charset="-122"/>
              </a:defRPr>
            </a:lvl4pPr>
            <a:lvl5pPr marL="2057400" indent="-228600" eaLnBrk="0" hangingPunct="0">
              <a:defRPr>
                <a:solidFill>
                  <a:schemeClr val="tx1"/>
                </a:solidFill>
                <a:latin typeface="Verdana" charset="0"/>
                <a:ea typeface="宋体" charset="-122"/>
              </a:defRPr>
            </a:lvl5pPr>
            <a:lvl6pPr marL="2514600" indent="-228600" algn="ctr" eaLnBrk="0" fontAlgn="base" hangingPunct="0">
              <a:spcBef>
                <a:spcPct val="0"/>
              </a:spcBef>
              <a:spcAft>
                <a:spcPct val="0"/>
              </a:spcAft>
              <a:defRPr>
                <a:solidFill>
                  <a:schemeClr val="tx1"/>
                </a:solidFill>
                <a:latin typeface="Verdana" charset="0"/>
                <a:ea typeface="宋体" charset="-122"/>
              </a:defRPr>
            </a:lvl6pPr>
            <a:lvl7pPr marL="2971800" indent="-228600" algn="ctr" eaLnBrk="0" fontAlgn="base" hangingPunct="0">
              <a:spcBef>
                <a:spcPct val="0"/>
              </a:spcBef>
              <a:spcAft>
                <a:spcPct val="0"/>
              </a:spcAft>
              <a:defRPr>
                <a:solidFill>
                  <a:schemeClr val="tx1"/>
                </a:solidFill>
                <a:latin typeface="Verdana" charset="0"/>
                <a:ea typeface="宋体" charset="-122"/>
              </a:defRPr>
            </a:lvl7pPr>
            <a:lvl8pPr marL="3429000" indent="-228600" algn="ctr" eaLnBrk="0" fontAlgn="base" hangingPunct="0">
              <a:spcBef>
                <a:spcPct val="0"/>
              </a:spcBef>
              <a:spcAft>
                <a:spcPct val="0"/>
              </a:spcAft>
              <a:defRPr>
                <a:solidFill>
                  <a:schemeClr val="tx1"/>
                </a:solidFill>
                <a:latin typeface="Verdana" charset="0"/>
                <a:ea typeface="宋体" charset="-122"/>
              </a:defRPr>
            </a:lvl8pPr>
            <a:lvl9pPr marL="3886200" indent="-228600" algn="ctr" eaLnBrk="0" fontAlgn="base" hangingPunct="0">
              <a:spcBef>
                <a:spcPct val="0"/>
              </a:spcBef>
              <a:spcAft>
                <a:spcPct val="0"/>
              </a:spcAft>
              <a:defRPr>
                <a:solidFill>
                  <a:schemeClr val="tx1"/>
                </a:solidFill>
                <a:latin typeface="Verdana" charset="0"/>
                <a:ea typeface="宋体" charset="-122"/>
              </a:defRPr>
            </a:lvl9pPr>
          </a:lstStyle>
          <a:p>
            <a:pPr algn="l" eaLnBrk="1" hangingPunct="1">
              <a:spcBef>
                <a:spcPct val="50000"/>
              </a:spcBef>
            </a:pPr>
            <a:r>
              <a:rPr lang="en-US" altLang="zh-CN" i="1">
                <a:solidFill>
                  <a:srgbClr val="000066"/>
                </a:solidFill>
                <a:latin typeface="Times New Roman" charset="0"/>
              </a:rPr>
              <a:t>sorted</a:t>
            </a:r>
          </a:p>
        </p:txBody>
      </p:sp>
      <p:sp>
        <p:nvSpPr>
          <p:cNvPr id="15" name="Line 46"/>
          <p:cNvSpPr>
            <a:spLocks noChangeShapeType="1"/>
          </p:cNvSpPr>
          <p:nvPr/>
        </p:nvSpPr>
        <p:spPr bwMode="auto">
          <a:xfrm>
            <a:off x="3617640" y="4701604"/>
            <a:ext cx="685800" cy="0"/>
          </a:xfrm>
          <a:prstGeom prst="line">
            <a:avLst/>
          </a:prstGeom>
          <a:noFill/>
          <a:ln w="12700" cap="sq">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wrap="none"/>
          <a:lstStyle/>
          <a:p>
            <a:endParaRPr lang="en-US"/>
          </a:p>
        </p:txBody>
      </p:sp>
      <p:graphicFrame>
        <p:nvGraphicFramePr>
          <p:cNvPr id="16" name="Group 47"/>
          <p:cNvGraphicFramePr>
            <a:graphicFrameLocks noGrp="1"/>
          </p:cNvGraphicFramePr>
          <p:nvPr>
            <p:extLst>
              <p:ext uri="{D42A27DB-BD31-4B8C-83A1-F6EECF244321}">
                <p14:modId xmlns:p14="http://schemas.microsoft.com/office/powerpoint/2010/main" val="266206330"/>
              </p:ext>
            </p:extLst>
          </p:nvPr>
        </p:nvGraphicFramePr>
        <p:xfrm>
          <a:off x="2366569" y="3358235"/>
          <a:ext cx="1524000" cy="395288"/>
        </p:xfrm>
        <a:graphic>
          <a:graphicData uri="http://schemas.openxmlformats.org/drawingml/2006/table">
            <a:tbl>
              <a:tblPr/>
              <a:tblGrid>
                <a:gridCol w="508000"/>
                <a:gridCol w="508000"/>
                <a:gridCol w="508000"/>
              </a:tblGrid>
              <a:tr h="395288">
                <a:tc>
                  <a:txBody>
                    <a:bodyPr/>
                    <a:lstStyle>
                      <a:lvl1pPr algn="l" eaLnBrk="0" hangingPunct="0">
                        <a:spcBef>
                          <a:spcPct val="20000"/>
                        </a:spcBef>
                        <a:buClr>
                          <a:schemeClr val="tx2"/>
                        </a:buClr>
                        <a:buSzPct val="70000"/>
                        <a:buFont typeface="Wingdings" charset="2"/>
                        <a:defRPr>
                          <a:solidFill>
                            <a:srgbClr val="000066"/>
                          </a:solidFill>
                          <a:latin typeface="Verdana" charset="0"/>
                          <a:ea typeface="宋体" charset="-122"/>
                        </a:defRPr>
                      </a:lvl1pPr>
                      <a:lvl2pPr marL="742950" indent="-285750" algn="l" eaLnBrk="0" hangingPunct="0">
                        <a:spcBef>
                          <a:spcPct val="20000"/>
                        </a:spcBef>
                        <a:buClr>
                          <a:schemeClr val="accent2"/>
                        </a:buClr>
                        <a:buSzPct val="70000"/>
                        <a:buFont typeface="Wingdings" charset="2"/>
                        <a:defRPr sz="1600">
                          <a:solidFill>
                            <a:srgbClr val="000066"/>
                          </a:solidFill>
                          <a:latin typeface="Verdana" charset="0"/>
                          <a:ea typeface="宋体" charset="-122"/>
                        </a:defRPr>
                      </a:lvl2pPr>
                      <a:lvl3pPr marL="1143000" indent="-228600" algn="l" eaLnBrk="0" hangingPunct="0">
                        <a:spcBef>
                          <a:spcPct val="20000"/>
                        </a:spcBef>
                        <a:buClr>
                          <a:schemeClr val="tx2"/>
                        </a:buClr>
                        <a:buSzPct val="65000"/>
                        <a:buFont typeface="Wingdings" charset="2"/>
                        <a:defRPr sz="1400">
                          <a:solidFill>
                            <a:srgbClr val="000066"/>
                          </a:solidFill>
                          <a:latin typeface="Verdana" charset="0"/>
                          <a:ea typeface="宋体" charset="-122"/>
                        </a:defRPr>
                      </a:lvl3pPr>
                      <a:lvl4pPr marL="1600200" indent="-228600" algn="l" eaLnBrk="0" hangingPunct="0">
                        <a:spcBef>
                          <a:spcPct val="20000"/>
                        </a:spcBef>
                        <a:buClr>
                          <a:schemeClr val="accent2"/>
                        </a:buClr>
                        <a:buSzPct val="70000"/>
                        <a:buFont typeface="Wingdings" charset="2"/>
                        <a:defRPr sz="1200">
                          <a:solidFill>
                            <a:srgbClr val="000066"/>
                          </a:solidFill>
                          <a:latin typeface="Verdana" charset="0"/>
                          <a:ea typeface="宋体" charset="-122"/>
                        </a:defRPr>
                      </a:lvl4pPr>
                      <a:lvl5pPr marL="2057400" indent="-228600" algn="l" eaLnBrk="0" hangingPunct="0">
                        <a:spcBef>
                          <a:spcPct val="20000"/>
                        </a:spcBef>
                        <a:buClr>
                          <a:schemeClr val="tx2"/>
                        </a:buClr>
                        <a:buSzPct val="60000"/>
                        <a:buFont typeface="Wingdings" charset="2"/>
                        <a:defRPr sz="1000">
                          <a:solidFill>
                            <a:srgbClr val="000066"/>
                          </a:solidFill>
                          <a:latin typeface="Verdana" charset="0"/>
                          <a:ea typeface="宋体" charset="-122"/>
                        </a:defRPr>
                      </a:lvl5pPr>
                      <a:lvl6pPr marL="2514600" indent="-228600" eaLnBrk="0" fontAlgn="base" hangingPunct="0">
                        <a:spcBef>
                          <a:spcPct val="20000"/>
                        </a:spcBef>
                        <a:spcAft>
                          <a:spcPct val="0"/>
                        </a:spcAft>
                        <a:buClr>
                          <a:schemeClr val="tx2"/>
                        </a:buClr>
                        <a:buSzPct val="60000"/>
                        <a:buFont typeface="Wingdings" charset="2"/>
                        <a:defRPr sz="1000">
                          <a:solidFill>
                            <a:srgbClr val="000066"/>
                          </a:solidFill>
                          <a:latin typeface="Verdana" charset="0"/>
                          <a:ea typeface="宋体" charset="-122"/>
                        </a:defRPr>
                      </a:lvl6pPr>
                      <a:lvl7pPr marL="2971800" indent="-228600" eaLnBrk="0" fontAlgn="base" hangingPunct="0">
                        <a:spcBef>
                          <a:spcPct val="20000"/>
                        </a:spcBef>
                        <a:spcAft>
                          <a:spcPct val="0"/>
                        </a:spcAft>
                        <a:buClr>
                          <a:schemeClr val="tx2"/>
                        </a:buClr>
                        <a:buSzPct val="60000"/>
                        <a:buFont typeface="Wingdings" charset="2"/>
                        <a:defRPr sz="1000">
                          <a:solidFill>
                            <a:srgbClr val="000066"/>
                          </a:solidFill>
                          <a:latin typeface="Verdana" charset="0"/>
                          <a:ea typeface="宋体" charset="-122"/>
                        </a:defRPr>
                      </a:lvl7pPr>
                      <a:lvl8pPr marL="3429000" indent="-228600" eaLnBrk="0" fontAlgn="base" hangingPunct="0">
                        <a:spcBef>
                          <a:spcPct val="20000"/>
                        </a:spcBef>
                        <a:spcAft>
                          <a:spcPct val="0"/>
                        </a:spcAft>
                        <a:buClr>
                          <a:schemeClr val="tx2"/>
                        </a:buClr>
                        <a:buSzPct val="60000"/>
                        <a:buFont typeface="Wingdings" charset="2"/>
                        <a:defRPr sz="1000">
                          <a:solidFill>
                            <a:srgbClr val="000066"/>
                          </a:solidFill>
                          <a:latin typeface="Verdana" charset="0"/>
                          <a:ea typeface="宋体" charset="-122"/>
                        </a:defRPr>
                      </a:lvl8pPr>
                      <a:lvl9pPr marL="3886200" indent="-228600" eaLnBrk="0" fontAlgn="base" hangingPunct="0">
                        <a:spcBef>
                          <a:spcPct val="20000"/>
                        </a:spcBef>
                        <a:spcAft>
                          <a:spcPct val="0"/>
                        </a:spcAft>
                        <a:buClr>
                          <a:schemeClr val="tx2"/>
                        </a:buClr>
                        <a:buSzPct val="60000"/>
                        <a:buFont typeface="Wingdings" charset="2"/>
                        <a:defRPr sz="1000">
                          <a:solidFill>
                            <a:srgbClr val="000066"/>
                          </a:solidFill>
                          <a:latin typeface="Verdana" charset="0"/>
                          <a:ea typeface="宋体" charset="-122"/>
                        </a:defRPr>
                      </a:lvl9p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charset="2"/>
                        <a:buNone/>
                        <a:tabLst/>
                      </a:pPr>
                      <a:r>
                        <a:rPr kumimoji="0" lang="en-US" altLang="zh-CN" sz="1800" b="0" i="0" u="none" strike="noStrike" cap="none" normalizeH="0" baseline="0">
                          <a:ln>
                            <a:noFill/>
                          </a:ln>
                          <a:solidFill>
                            <a:srgbClr val="C82E2E"/>
                          </a:solidFill>
                          <a:effectLst/>
                          <a:latin typeface="Verdana" charset="0"/>
                          <a:ea typeface="宋体" charset="-122"/>
                        </a:rPr>
                        <a:t>E</a:t>
                      </a:r>
                    </a:p>
                  </a:txBody>
                  <a:tcPr horzOverflow="overflow">
                    <a:lnL>
                      <a:noFill/>
                    </a:lnL>
                    <a:lnR>
                      <a:noFill/>
                    </a:lnR>
                    <a:lnT>
                      <a:noFill/>
                    </a:lnT>
                    <a:lnB>
                      <a:noFill/>
                    </a:lnB>
                    <a:lnTlToBr>
                      <a:noFill/>
                    </a:lnTlToBr>
                    <a:lnBlToTr>
                      <a:noFill/>
                    </a:lnBlToTr>
                    <a:noFill/>
                  </a:tcPr>
                </a:tc>
                <a:tc>
                  <a:txBody>
                    <a:bodyPr/>
                    <a:lstStyle>
                      <a:lvl1pPr algn="l" eaLnBrk="0" hangingPunct="0">
                        <a:spcBef>
                          <a:spcPct val="20000"/>
                        </a:spcBef>
                        <a:buClr>
                          <a:schemeClr val="tx2"/>
                        </a:buClr>
                        <a:buSzPct val="70000"/>
                        <a:buFont typeface="Wingdings" charset="2"/>
                        <a:defRPr>
                          <a:solidFill>
                            <a:srgbClr val="000066"/>
                          </a:solidFill>
                          <a:latin typeface="Verdana" charset="0"/>
                          <a:ea typeface="宋体" charset="-122"/>
                        </a:defRPr>
                      </a:lvl1pPr>
                      <a:lvl2pPr marL="742950" indent="-285750" algn="l" eaLnBrk="0" hangingPunct="0">
                        <a:spcBef>
                          <a:spcPct val="20000"/>
                        </a:spcBef>
                        <a:buClr>
                          <a:schemeClr val="accent2"/>
                        </a:buClr>
                        <a:buSzPct val="70000"/>
                        <a:buFont typeface="Wingdings" charset="2"/>
                        <a:defRPr sz="1600">
                          <a:solidFill>
                            <a:srgbClr val="000066"/>
                          </a:solidFill>
                          <a:latin typeface="Verdana" charset="0"/>
                          <a:ea typeface="宋体" charset="-122"/>
                        </a:defRPr>
                      </a:lvl2pPr>
                      <a:lvl3pPr marL="1143000" indent="-228600" algn="l" eaLnBrk="0" hangingPunct="0">
                        <a:spcBef>
                          <a:spcPct val="20000"/>
                        </a:spcBef>
                        <a:buClr>
                          <a:schemeClr val="tx2"/>
                        </a:buClr>
                        <a:buSzPct val="65000"/>
                        <a:buFont typeface="Wingdings" charset="2"/>
                        <a:defRPr sz="1400">
                          <a:solidFill>
                            <a:srgbClr val="000066"/>
                          </a:solidFill>
                          <a:latin typeface="Verdana" charset="0"/>
                          <a:ea typeface="宋体" charset="-122"/>
                        </a:defRPr>
                      </a:lvl3pPr>
                      <a:lvl4pPr marL="1600200" indent="-228600" algn="l" eaLnBrk="0" hangingPunct="0">
                        <a:spcBef>
                          <a:spcPct val="20000"/>
                        </a:spcBef>
                        <a:buClr>
                          <a:schemeClr val="accent2"/>
                        </a:buClr>
                        <a:buSzPct val="70000"/>
                        <a:buFont typeface="Wingdings" charset="2"/>
                        <a:defRPr sz="1200">
                          <a:solidFill>
                            <a:srgbClr val="000066"/>
                          </a:solidFill>
                          <a:latin typeface="Verdana" charset="0"/>
                          <a:ea typeface="宋体" charset="-122"/>
                        </a:defRPr>
                      </a:lvl4pPr>
                      <a:lvl5pPr marL="2057400" indent="-228600" algn="l" eaLnBrk="0" hangingPunct="0">
                        <a:spcBef>
                          <a:spcPct val="20000"/>
                        </a:spcBef>
                        <a:buClr>
                          <a:schemeClr val="tx2"/>
                        </a:buClr>
                        <a:buSzPct val="60000"/>
                        <a:buFont typeface="Wingdings" charset="2"/>
                        <a:defRPr sz="1000">
                          <a:solidFill>
                            <a:srgbClr val="000066"/>
                          </a:solidFill>
                          <a:latin typeface="Verdana" charset="0"/>
                          <a:ea typeface="宋体" charset="-122"/>
                        </a:defRPr>
                      </a:lvl5pPr>
                      <a:lvl6pPr marL="2514600" indent="-228600" eaLnBrk="0" fontAlgn="base" hangingPunct="0">
                        <a:spcBef>
                          <a:spcPct val="20000"/>
                        </a:spcBef>
                        <a:spcAft>
                          <a:spcPct val="0"/>
                        </a:spcAft>
                        <a:buClr>
                          <a:schemeClr val="tx2"/>
                        </a:buClr>
                        <a:buSzPct val="60000"/>
                        <a:buFont typeface="Wingdings" charset="2"/>
                        <a:defRPr sz="1000">
                          <a:solidFill>
                            <a:srgbClr val="000066"/>
                          </a:solidFill>
                          <a:latin typeface="Verdana" charset="0"/>
                          <a:ea typeface="宋体" charset="-122"/>
                        </a:defRPr>
                      </a:lvl6pPr>
                      <a:lvl7pPr marL="2971800" indent="-228600" eaLnBrk="0" fontAlgn="base" hangingPunct="0">
                        <a:spcBef>
                          <a:spcPct val="20000"/>
                        </a:spcBef>
                        <a:spcAft>
                          <a:spcPct val="0"/>
                        </a:spcAft>
                        <a:buClr>
                          <a:schemeClr val="tx2"/>
                        </a:buClr>
                        <a:buSzPct val="60000"/>
                        <a:buFont typeface="Wingdings" charset="2"/>
                        <a:defRPr sz="1000">
                          <a:solidFill>
                            <a:srgbClr val="000066"/>
                          </a:solidFill>
                          <a:latin typeface="Verdana" charset="0"/>
                          <a:ea typeface="宋体" charset="-122"/>
                        </a:defRPr>
                      </a:lvl7pPr>
                      <a:lvl8pPr marL="3429000" indent="-228600" eaLnBrk="0" fontAlgn="base" hangingPunct="0">
                        <a:spcBef>
                          <a:spcPct val="20000"/>
                        </a:spcBef>
                        <a:spcAft>
                          <a:spcPct val="0"/>
                        </a:spcAft>
                        <a:buClr>
                          <a:schemeClr val="tx2"/>
                        </a:buClr>
                        <a:buSzPct val="60000"/>
                        <a:buFont typeface="Wingdings" charset="2"/>
                        <a:defRPr sz="1000">
                          <a:solidFill>
                            <a:srgbClr val="000066"/>
                          </a:solidFill>
                          <a:latin typeface="Verdana" charset="0"/>
                          <a:ea typeface="宋体" charset="-122"/>
                        </a:defRPr>
                      </a:lvl8pPr>
                      <a:lvl9pPr marL="3886200" indent="-228600" eaLnBrk="0" fontAlgn="base" hangingPunct="0">
                        <a:spcBef>
                          <a:spcPct val="20000"/>
                        </a:spcBef>
                        <a:spcAft>
                          <a:spcPct val="0"/>
                        </a:spcAft>
                        <a:buClr>
                          <a:schemeClr val="tx2"/>
                        </a:buClr>
                        <a:buSzPct val="60000"/>
                        <a:buFont typeface="Wingdings" charset="2"/>
                        <a:defRPr sz="1000">
                          <a:solidFill>
                            <a:srgbClr val="000066"/>
                          </a:solidFill>
                          <a:latin typeface="Verdana" charset="0"/>
                          <a:ea typeface="宋体" charset="-122"/>
                        </a:defRPr>
                      </a:lvl9p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charset="2"/>
                        <a:buNone/>
                        <a:tabLst/>
                      </a:pPr>
                      <a:r>
                        <a:rPr kumimoji="0" lang="en-US" altLang="zh-CN" sz="1800" b="0" i="0" u="none" strike="noStrike" cap="none" normalizeH="0" baseline="0">
                          <a:ln>
                            <a:noFill/>
                          </a:ln>
                          <a:solidFill>
                            <a:srgbClr val="C82E2E"/>
                          </a:solidFill>
                          <a:effectLst/>
                          <a:latin typeface="Verdana" charset="0"/>
                          <a:ea typeface="宋体" charset="-122"/>
                        </a:rPr>
                        <a:t>F</a:t>
                      </a:r>
                    </a:p>
                  </a:txBody>
                  <a:tcPr horzOverflow="overflow">
                    <a:lnL>
                      <a:noFill/>
                    </a:lnL>
                    <a:lnR>
                      <a:noFill/>
                    </a:lnR>
                    <a:lnT>
                      <a:noFill/>
                    </a:lnT>
                    <a:lnB>
                      <a:noFill/>
                    </a:lnB>
                    <a:lnTlToBr>
                      <a:noFill/>
                    </a:lnTlToBr>
                    <a:lnBlToTr>
                      <a:noFill/>
                    </a:lnBlToTr>
                    <a:noFill/>
                  </a:tcPr>
                </a:tc>
                <a:tc>
                  <a:txBody>
                    <a:bodyPr/>
                    <a:lstStyle>
                      <a:lvl1pPr algn="l" eaLnBrk="0" hangingPunct="0">
                        <a:spcBef>
                          <a:spcPct val="20000"/>
                        </a:spcBef>
                        <a:buClr>
                          <a:schemeClr val="tx2"/>
                        </a:buClr>
                        <a:buSzPct val="70000"/>
                        <a:buFont typeface="Wingdings" charset="2"/>
                        <a:defRPr>
                          <a:solidFill>
                            <a:srgbClr val="000066"/>
                          </a:solidFill>
                          <a:latin typeface="Verdana" charset="0"/>
                          <a:ea typeface="宋体" charset="-122"/>
                        </a:defRPr>
                      </a:lvl1pPr>
                      <a:lvl2pPr marL="742950" indent="-285750" algn="l" eaLnBrk="0" hangingPunct="0">
                        <a:spcBef>
                          <a:spcPct val="20000"/>
                        </a:spcBef>
                        <a:buClr>
                          <a:schemeClr val="accent2"/>
                        </a:buClr>
                        <a:buSzPct val="70000"/>
                        <a:buFont typeface="Wingdings" charset="2"/>
                        <a:defRPr sz="1600">
                          <a:solidFill>
                            <a:srgbClr val="000066"/>
                          </a:solidFill>
                          <a:latin typeface="Verdana" charset="0"/>
                          <a:ea typeface="宋体" charset="-122"/>
                        </a:defRPr>
                      </a:lvl2pPr>
                      <a:lvl3pPr marL="1143000" indent="-228600" algn="l" eaLnBrk="0" hangingPunct="0">
                        <a:spcBef>
                          <a:spcPct val="20000"/>
                        </a:spcBef>
                        <a:buClr>
                          <a:schemeClr val="tx2"/>
                        </a:buClr>
                        <a:buSzPct val="65000"/>
                        <a:buFont typeface="Wingdings" charset="2"/>
                        <a:defRPr sz="1400">
                          <a:solidFill>
                            <a:srgbClr val="000066"/>
                          </a:solidFill>
                          <a:latin typeface="Verdana" charset="0"/>
                          <a:ea typeface="宋体" charset="-122"/>
                        </a:defRPr>
                      </a:lvl3pPr>
                      <a:lvl4pPr marL="1600200" indent="-228600" algn="l" eaLnBrk="0" hangingPunct="0">
                        <a:spcBef>
                          <a:spcPct val="20000"/>
                        </a:spcBef>
                        <a:buClr>
                          <a:schemeClr val="accent2"/>
                        </a:buClr>
                        <a:buSzPct val="70000"/>
                        <a:buFont typeface="Wingdings" charset="2"/>
                        <a:defRPr sz="1200">
                          <a:solidFill>
                            <a:srgbClr val="000066"/>
                          </a:solidFill>
                          <a:latin typeface="Verdana" charset="0"/>
                          <a:ea typeface="宋体" charset="-122"/>
                        </a:defRPr>
                      </a:lvl4pPr>
                      <a:lvl5pPr marL="2057400" indent="-228600" algn="l" eaLnBrk="0" hangingPunct="0">
                        <a:spcBef>
                          <a:spcPct val="20000"/>
                        </a:spcBef>
                        <a:buClr>
                          <a:schemeClr val="tx2"/>
                        </a:buClr>
                        <a:buSzPct val="60000"/>
                        <a:buFont typeface="Wingdings" charset="2"/>
                        <a:defRPr sz="1000">
                          <a:solidFill>
                            <a:srgbClr val="000066"/>
                          </a:solidFill>
                          <a:latin typeface="Verdana" charset="0"/>
                          <a:ea typeface="宋体" charset="-122"/>
                        </a:defRPr>
                      </a:lvl5pPr>
                      <a:lvl6pPr marL="2514600" indent="-228600" eaLnBrk="0" fontAlgn="base" hangingPunct="0">
                        <a:spcBef>
                          <a:spcPct val="20000"/>
                        </a:spcBef>
                        <a:spcAft>
                          <a:spcPct val="0"/>
                        </a:spcAft>
                        <a:buClr>
                          <a:schemeClr val="tx2"/>
                        </a:buClr>
                        <a:buSzPct val="60000"/>
                        <a:buFont typeface="Wingdings" charset="2"/>
                        <a:defRPr sz="1000">
                          <a:solidFill>
                            <a:srgbClr val="000066"/>
                          </a:solidFill>
                          <a:latin typeface="Verdana" charset="0"/>
                          <a:ea typeface="宋体" charset="-122"/>
                        </a:defRPr>
                      </a:lvl6pPr>
                      <a:lvl7pPr marL="2971800" indent="-228600" eaLnBrk="0" fontAlgn="base" hangingPunct="0">
                        <a:spcBef>
                          <a:spcPct val="20000"/>
                        </a:spcBef>
                        <a:spcAft>
                          <a:spcPct val="0"/>
                        </a:spcAft>
                        <a:buClr>
                          <a:schemeClr val="tx2"/>
                        </a:buClr>
                        <a:buSzPct val="60000"/>
                        <a:buFont typeface="Wingdings" charset="2"/>
                        <a:defRPr sz="1000">
                          <a:solidFill>
                            <a:srgbClr val="000066"/>
                          </a:solidFill>
                          <a:latin typeface="Verdana" charset="0"/>
                          <a:ea typeface="宋体" charset="-122"/>
                        </a:defRPr>
                      </a:lvl7pPr>
                      <a:lvl8pPr marL="3429000" indent="-228600" eaLnBrk="0" fontAlgn="base" hangingPunct="0">
                        <a:spcBef>
                          <a:spcPct val="20000"/>
                        </a:spcBef>
                        <a:spcAft>
                          <a:spcPct val="0"/>
                        </a:spcAft>
                        <a:buClr>
                          <a:schemeClr val="tx2"/>
                        </a:buClr>
                        <a:buSzPct val="60000"/>
                        <a:buFont typeface="Wingdings" charset="2"/>
                        <a:defRPr sz="1000">
                          <a:solidFill>
                            <a:srgbClr val="000066"/>
                          </a:solidFill>
                          <a:latin typeface="Verdana" charset="0"/>
                          <a:ea typeface="宋体" charset="-122"/>
                        </a:defRPr>
                      </a:lvl8pPr>
                      <a:lvl9pPr marL="3886200" indent="-228600" eaLnBrk="0" fontAlgn="base" hangingPunct="0">
                        <a:spcBef>
                          <a:spcPct val="20000"/>
                        </a:spcBef>
                        <a:spcAft>
                          <a:spcPct val="0"/>
                        </a:spcAft>
                        <a:buClr>
                          <a:schemeClr val="tx2"/>
                        </a:buClr>
                        <a:buSzPct val="60000"/>
                        <a:buFont typeface="Wingdings" charset="2"/>
                        <a:defRPr sz="1000">
                          <a:solidFill>
                            <a:srgbClr val="000066"/>
                          </a:solidFill>
                          <a:latin typeface="Verdana" charset="0"/>
                          <a:ea typeface="宋体" charset="-122"/>
                        </a:defRPr>
                      </a:lvl9p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charset="2"/>
                        <a:buNone/>
                        <a:tabLst/>
                      </a:pPr>
                      <a:r>
                        <a:rPr kumimoji="0" lang="en-US" altLang="zh-CN" sz="1800" b="0" i="0" u="none" strike="noStrike" cap="none" normalizeH="0" baseline="0" dirty="0">
                          <a:ln>
                            <a:noFill/>
                          </a:ln>
                          <a:solidFill>
                            <a:srgbClr val="C82E2E"/>
                          </a:solidFill>
                          <a:effectLst/>
                          <a:latin typeface="Verdana" charset="0"/>
                          <a:ea typeface="宋体" charset="-122"/>
                        </a:rPr>
                        <a:t>G</a:t>
                      </a:r>
                    </a:p>
                  </a:txBody>
                  <a:tcPr horzOverflow="overflow">
                    <a:lnL>
                      <a:noFill/>
                    </a:lnL>
                    <a:lnR>
                      <a:noFill/>
                    </a:lnR>
                    <a:lnT>
                      <a:noFill/>
                    </a:lnT>
                    <a:lnB>
                      <a:noFill/>
                    </a:lnB>
                    <a:lnTlToBr>
                      <a:noFill/>
                    </a:lnTlToBr>
                    <a:lnBlToTr>
                      <a:noFill/>
                    </a:lnBlToTr>
                    <a:noFill/>
                  </a:tcPr>
                </a:tc>
              </a:tr>
            </a:tbl>
          </a:graphicData>
        </a:graphic>
      </p:graphicFrame>
      <p:graphicFrame>
        <p:nvGraphicFramePr>
          <p:cNvPr id="17" name="Group 109"/>
          <p:cNvGraphicFramePr>
            <a:graphicFrameLocks noGrp="1"/>
          </p:cNvGraphicFramePr>
          <p:nvPr>
            <p:extLst>
              <p:ext uri="{D42A27DB-BD31-4B8C-83A1-F6EECF244321}">
                <p14:modId xmlns:p14="http://schemas.microsoft.com/office/powerpoint/2010/main" val="112958818"/>
              </p:ext>
            </p:extLst>
          </p:nvPr>
        </p:nvGraphicFramePr>
        <p:xfrm>
          <a:off x="2366569" y="3919314"/>
          <a:ext cx="1524000" cy="395288"/>
        </p:xfrm>
        <a:graphic>
          <a:graphicData uri="http://schemas.openxmlformats.org/drawingml/2006/table">
            <a:tbl>
              <a:tblPr/>
              <a:tblGrid>
                <a:gridCol w="508000"/>
                <a:gridCol w="508000"/>
                <a:gridCol w="508000"/>
              </a:tblGrid>
              <a:tr h="395288">
                <a:tc>
                  <a:txBody>
                    <a:bodyPr/>
                    <a:lstStyle>
                      <a:lvl1pPr algn="l" eaLnBrk="0" hangingPunct="0">
                        <a:spcBef>
                          <a:spcPct val="20000"/>
                        </a:spcBef>
                        <a:buClr>
                          <a:schemeClr val="tx2"/>
                        </a:buClr>
                        <a:buSzPct val="70000"/>
                        <a:buFont typeface="Wingdings" charset="2"/>
                        <a:defRPr>
                          <a:solidFill>
                            <a:srgbClr val="000066"/>
                          </a:solidFill>
                          <a:latin typeface="Verdana" charset="0"/>
                          <a:ea typeface="宋体" charset="-122"/>
                        </a:defRPr>
                      </a:lvl1pPr>
                      <a:lvl2pPr marL="742950" indent="-285750" algn="l" eaLnBrk="0" hangingPunct="0">
                        <a:spcBef>
                          <a:spcPct val="20000"/>
                        </a:spcBef>
                        <a:buClr>
                          <a:schemeClr val="accent2"/>
                        </a:buClr>
                        <a:buSzPct val="70000"/>
                        <a:buFont typeface="Wingdings" charset="2"/>
                        <a:defRPr sz="1600">
                          <a:solidFill>
                            <a:srgbClr val="000066"/>
                          </a:solidFill>
                          <a:latin typeface="Verdana" charset="0"/>
                          <a:ea typeface="宋体" charset="-122"/>
                        </a:defRPr>
                      </a:lvl2pPr>
                      <a:lvl3pPr marL="1143000" indent="-228600" algn="l" eaLnBrk="0" hangingPunct="0">
                        <a:spcBef>
                          <a:spcPct val="20000"/>
                        </a:spcBef>
                        <a:buClr>
                          <a:schemeClr val="tx2"/>
                        </a:buClr>
                        <a:buSzPct val="65000"/>
                        <a:buFont typeface="Wingdings" charset="2"/>
                        <a:defRPr sz="1400">
                          <a:solidFill>
                            <a:srgbClr val="000066"/>
                          </a:solidFill>
                          <a:latin typeface="Verdana" charset="0"/>
                          <a:ea typeface="宋体" charset="-122"/>
                        </a:defRPr>
                      </a:lvl3pPr>
                      <a:lvl4pPr marL="1600200" indent="-228600" algn="l" eaLnBrk="0" hangingPunct="0">
                        <a:spcBef>
                          <a:spcPct val="20000"/>
                        </a:spcBef>
                        <a:buClr>
                          <a:schemeClr val="accent2"/>
                        </a:buClr>
                        <a:buSzPct val="70000"/>
                        <a:buFont typeface="Wingdings" charset="2"/>
                        <a:defRPr sz="1200">
                          <a:solidFill>
                            <a:srgbClr val="000066"/>
                          </a:solidFill>
                          <a:latin typeface="Verdana" charset="0"/>
                          <a:ea typeface="宋体" charset="-122"/>
                        </a:defRPr>
                      </a:lvl4pPr>
                      <a:lvl5pPr marL="2057400" indent="-228600" algn="l" eaLnBrk="0" hangingPunct="0">
                        <a:spcBef>
                          <a:spcPct val="20000"/>
                        </a:spcBef>
                        <a:buClr>
                          <a:schemeClr val="tx2"/>
                        </a:buClr>
                        <a:buSzPct val="60000"/>
                        <a:buFont typeface="Wingdings" charset="2"/>
                        <a:defRPr sz="1000">
                          <a:solidFill>
                            <a:srgbClr val="000066"/>
                          </a:solidFill>
                          <a:latin typeface="Verdana" charset="0"/>
                          <a:ea typeface="宋体" charset="-122"/>
                        </a:defRPr>
                      </a:lvl5pPr>
                      <a:lvl6pPr marL="2514600" indent="-228600" eaLnBrk="0" fontAlgn="base" hangingPunct="0">
                        <a:spcBef>
                          <a:spcPct val="20000"/>
                        </a:spcBef>
                        <a:spcAft>
                          <a:spcPct val="0"/>
                        </a:spcAft>
                        <a:buClr>
                          <a:schemeClr val="tx2"/>
                        </a:buClr>
                        <a:buSzPct val="60000"/>
                        <a:buFont typeface="Wingdings" charset="2"/>
                        <a:defRPr sz="1000">
                          <a:solidFill>
                            <a:srgbClr val="000066"/>
                          </a:solidFill>
                          <a:latin typeface="Verdana" charset="0"/>
                          <a:ea typeface="宋体" charset="-122"/>
                        </a:defRPr>
                      </a:lvl6pPr>
                      <a:lvl7pPr marL="2971800" indent="-228600" eaLnBrk="0" fontAlgn="base" hangingPunct="0">
                        <a:spcBef>
                          <a:spcPct val="20000"/>
                        </a:spcBef>
                        <a:spcAft>
                          <a:spcPct val="0"/>
                        </a:spcAft>
                        <a:buClr>
                          <a:schemeClr val="tx2"/>
                        </a:buClr>
                        <a:buSzPct val="60000"/>
                        <a:buFont typeface="Wingdings" charset="2"/>
                        <a:defRPr sz="1000">
                          <a:solidFill>
                            <a:srgbClr val="000066"/>
                          </a:solidFill>
                          <a:latin typeface="Verdana" charset="0"/>
                          <a:ea typeface="宋体" charset="-122"/>
                        </a:defRPr>
                      </a:lvl7pPr>
                      <a:lvl8pPr marL="3429000" indent="-228600" eaLnBrk="0" fontAlgn="base" hangingPunct="0">
                        <a:spcBef>
                          <a:spcPct val="20000"/>
                        </a:spcBef>
                        <a:spcAft>
                          <a:spcPct val="0"/>
                        </a:spcAft>
                        <a:buClr>
                          <a:schemeClr val="tx2"/>
                        </a:buClr>
                        <a:buSzPct val="60000"/>
                        <a:buFont typeface="Wingdings" charset="2"/>
                        <a:defRPr sz="1000">
                          <a:solidFill>
                            <a:srgbClr val="000066"/>
                          </a:solidFill>
                          <a:latin typeface="Verdana" charset="0"/>
                          <a:ea typeface="宋体" charset="-122"/>
                        </a:defRPr>
                      </a:lvl8pPr>
                      <a:lvl9pPr marL="3886200" indent="-228600" eaLnBrk="0" fontAlgn="base" hangingPunct="0">
                        <a:spcBef>
                          <a:spcPct val="20000"/>
                        </a:spcBef>
                        <a:spcAft>
                          <a:spcPct val="0"/>
                        </a:spcAft>
                        <a:buClr>
                          <a:schemeClr val="tx2"/>
                        </a:buClr>
                        <a:buSzPct val="60000"/>
                        <a:buFont typeface="Wingdings" charset="2"/>
                        <a:defRPr sz="1000">
                          <a:solidFill>
                            <a:srgbClr val="000066"/>
                          </a:solidFill>
                          <a:latin typeface="Verdana" charset="0"/>
                          <a:ea typeface="宋体" charset="-122"/>
                        </a:defRPr>
                      </a:lvl9p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charset="2"/>
                        <a:buNone/>
                        <a:tabLst/>
                      </a:pPr>
                      <a:r>
                        <a:rPr kumimoji="0" lang="en-US" altLang="zh-CN" sz="1800" b="0" i="0" u="none" strike="noStrike" cap="none" normalizeH="0" baseline="0">
                          <a:ln>
                            <a:noFill/>
                          </a:ln>
                          <a:solidFill>
                            <a:srgbClr val="C82E2E"/>
                          </a:solidFill>
                          <a:effectLst/>
                          <a:latin typeface="Verdana" charset="0"/>
                          <a:ea typeface="宋体" charset="-122"/>
                        </a:rPr>
                        <a:t>E</a:t>
                      </a:r>
                    </a:p>
                  </a:txBody>
                  <a:tcPr horzOverflow="overflow">
                    <a:lnL>
                      <a:noFill/>
                    </a:lnL>
                    <a:lnR>
                      <a:noFill/>
                    </a:lnR>
                    <a:lnT>
                      <a:noFill/>
                    </a:lnT>
                    <a:lnB>
                      <a:noFill/>
                    </a:lnB>
                    <a:lnTlToBr>
                      <a:noFill/>
                    </a:lnTlToBr>
                    <a:lnBlToTr>
                      <a:noFill/>
                    </a:lnBlToTr>
                    <a:noFill/>
                  </a:tcPr>
                </a:tc>
                <a:tc>
                  <a:txBody>
                    <a:bodyPr/>
                    <a:lstStyle>
                      <a:lvl1pPr algn="l" eaLnBrk="0" hangingPunct="0">
                        <a:spcBef>
                          <a:spcPct val="20000"/>
                        </a:spcBef>
                        <a:buClr>
                          <a:schemeClr val="tx2"/>
                        </a:buClr>
                        <a:buSzPct val="70000"/>
                        <a:buFont typeface="Wingdings" charset="2"/>
                        <a:defRPr>
                          <a:solidFill>
                            <a:srgbClr val="000066"/>
                          </a:solidFill>
                          <a:latin typeface="Verdana" charset="0"/>
                          <a:ea typeface="宋体" charset="-122"/>
                        </a:defRPr>
                      </a:lvl1pPr>
                      <a:lvl2pPr marL="742950" indent="-285750" algn="l" eaLnBrk="0" hangingPunct="0">
                        <a:spcBef>
                          <a:spcPct val="20000"/>
                        </a:spcBef>
                        <a:buClr>
                          <a:schemeClr val="accent2"/>
                        </a:buClr>
                        <a:buSzPct val="70000"/>
                        <a:buFont typeface="Wingdings" charset="2"/>
                        <a:defRPr sz="1600">
                          <a:solidFill>
                            <a:srgbClr val="000066"/>
                          </a:solidFill>
                          <a:latin typeface="Verdana" charset="0"/>
                          <a:ea typeface="宋体" charset="-122"/>
                        </a:defRPr>
                      </a:lvl2pPr>
                      <a:lvl3pPr marL="1143000" indent="-228600" algn="l" eaLnBrk="0" hangingPunct="0">
                        <a:spcBef>
                          <a:spcPct val="20000"/>
                        </a:spcBef>
                        <a:buClr>
                          <a:schemeClr val="tx2"/>
                        </a:buClr>
                        <a:buSzPct val="65000"/>
                        <a:buFont typeface="Wingdings" charset="2"/>
                        <a:defRPr sz="1400">
                          <a:solidFill>
                            <a:srgbClr val="000066"/>
                          </a:solidFill>
                          <a:latin typeface="Verdana" charset="0"/>
                          <a:ea typeface="宋体" charset="-122"/>
                        </a:defRPr>
                      </a:lvl3pPr>
                      <a:lvl4pPr marL="1600200" indent="-228600" algn="l" eaLnBrk="0" hangingPunct="0">
                        <a:spcBef>
                          <a:spcPct val="20000"/>
                        </a:spcBef>
                        <a:buClr>
                          <a:schemeClr val="accent2"/>
                        </a:buClr>
                        <a:buSzPct val="70000"/>
                        <a:buFont typeface="Wingdings" charset="2"/>
                        <a:defRPr sz="1200">
                          <a:solidFill>
                            <a:srgbClr val="000066"/>
                          </a:solidFill>
                          <a:latin typeface="Verdana" charset="0"/>
                          <a:ea typeface="宋体" charset="-122"/>
                        </a:defRPr>
                      </a:lvl4pPr>
                      <a:lvl5pPr marL="2057400" indent="-228600" algn="l" eaLnBrk="0" hangingPunct="0">
                        <a:spcBef>
                          <a:spcPct val="20000"/>
                        </a:spcBef>
                        <a:buClr>
                          <a:schemeClr val="tx2"/>
                        </a:buClr>
                        <a:buSzPct val="60000"/>
                        <a:buFont typeface="Wingdings" charset="2"/>
                        <a:defRPr sz="1000">
                          <a:solidFill>
                            <a:srgbClr val="000066"/>
                          </a:solidFill>
                          <a:latin typeface="Verdana" charset="0"/>
                          <a:ea typeface="宋体" charset="-122"/>
                        </a:defRPr>
                      </a:lvl5pPr>
                      <a:lvl6pPr marL="2514600" indent="-228600" eaLnBrk="0" fontAlgn="base" hangingPunct="0">
                        <a:spcBef>
                          <a:spcPct val="20000"/>
                        </a:spcBef>
                        <a:spcAft>
                          <a:spcPct val="0"/>
                        </a:spcAft>
                        <a:buClr>
                          <a:schemeClr val="tx2"/>
                        </a:buClr>
                        <a:buSzPct val="60000"/>
                        <a:buFont typeface="Wingdings" charset="2"/>
                        <a:defRPr sz="1000">
                          <a:solidFill>
                            <a:srgbClr val="000066"/>
                          </a:solidFill>
                          <a:latin typeface="Verdana" charset="0"/>
                          <a:ea typeface="宋体" charset="-122"/>
                        </a:defRPr>
                      </a:lvl6pPr>
                      <a:lvl7pPr marL="2971800" indent="-228600" eaLnBrk="0" fontAlgn="base" hangingPunct="0">
                        <a:spcBef>
                          <a:spcPct val="20000"/>
                        </a:spcBef>
                        <a:spcAft>
                          <a:spcPct val="0"/>
                        </a:spcAft>
                        <a:buClr>
                          <a:schemeClr val="tx2"/>
                        </a:buClr>
                        <a:buSzPct val="60000"/>
                        <a:buFont typeface="Wingdings" charset="2"/>
                        <a:defRPr sz="1000">
                          <a:solidFill>
                            <a:srgbClr val="000066"/>
                          </a:solidFill>
                          <a:latin typeface="Verdana" charset="0"/>
                          <a:ea typeface="宋体" charset="-122"/>
                        </a:defRPr>
                      </a:lvl7pPr>
                      <a:lvl8pPr marL="3429000" indent="-228600" eaLnBrk="0" fontAlgn="base" hangingPunct="0">
                        <a:spcBef>
                          <a:spcPct val="20000"/>
                        </a:spcBef>
                        <a:spcAft>
                          <a:spcPct val="0"/>
                        </a:spcAft>
                        <a:buClr>
                          <a:schemeClr val="tx2"/>
                        </a:buClr>
                        <a:buSzPct val="60000"/>
                        <a:buFont typeface="Wingdings" charset="2"/>
                        <a:defRPr sz="1000">
                          <a:solidFill>
                            <a:srgbClr val="000066"/>
                          </a:solidFill>
                          <a:latin typeface="Verdana" charset="0"/>
                          <a:ea typeface="宋体" charset="-122"/>
                        </a:defRPr>
                      </a:lvl8pPr>
                      <a:lvl9pPr marL="3886200" indent="-228600" eaLnBrk="0" fontAlgn="base" hangingPunct="0">
                        <a:spcBef>
                          <a:spcPct val="20000"/>
                        </a:spcBef>
                        <a:spcAft>
                          <a:spcPct val="0"/>
                        </a:spcAft>
                        <a:buClr>
                          <a:schemeClr val="tx2"/>
                        </a:buClr>
                        <a:buSzPct val="60000"/>
                        <a:buFont typeface="Wingdings" charset="2"/>
                        <a:defRPr sz="1000">
                          <a:solidFill>
                            <a:srgbClr val="000066"/>
                          </a:solidFill>
                          <a:latin typeface="Verdana" charset="0"/>
                          <a:ea typeface="宋体" charset="-122"/>
                        </a:defRPr>
                      </a:lvl9p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charset="2"/>
                        <a:buNone/>
                        <a:tabLst/>
                      </a:pPr>
                      <a:r>
                        <a:rPr kumimoji="0" lang="en-US" altLang="zh-CN" sz="1800" b="0" i="0" u="none" strike="noStrike" cap="none" normalizeH="0" baseline="0" dirty="0">
                          <a:ln>
                            <a:noFill/>
                          </a:ln>
                          <a:solidFill>
                            <a:srgbClr val="C82E2E"/>
                          </a:solidFill>
                          <a:effectLst/>
                          <a:latin typeface="Verdana" charset="0"/>
                          <a:ea typeface="宋体" charset="-122"/>
                        </a:rPr>
                        <a:t>F</a:t>
                      </a:r>
                    </a:p>
                  </a:txBody>
                  <a:tcPr horzOverflow="overflow">
                    <a:lnL>
                      <a:noFill/>
                    </a:lnL>
                    <a:lnR>
                      <a:noFill/>
                    </a:lnR>
                    <a:lnT>
                      <a:noFill/>
                    </a:lnT>
                    <a:lnB>
                      <a:noFill/>
                    </a:lnB>
                    <a:lnTlToBr>
                      <a:noFill/>
                    </a:lnTlToBr>
                    <a:lnBlToTr>
                      <a:noFill/>
                    </a:lnBlToTr>
                    <a:noFill/>
                  </a:tcPr>
                </a:tc>
                <a:tc>
                  <a:txBody>
                    <a:bodyPr/>
                    <a:lstStyle>
                      <a:lvl1pPr algn="l" eaLnBrk="0" hangingPunct="0">
                        <a:spcBef>
                          <a:spcPct val="20000"/>
                        </a:spcBef>
                        <a:buClr>
                          <a:schemeClr val="tx2"/>
                        </a:buClr>
                        <a:buSzPct val="70000"/>
                        <a:buFont typeface="Wingdings" charset="2"/>
                        <a:defRPr>
                          <a:solidFill>
                            <a:srgbClr val="000066"/>
                          </a:solidFill>
                          <a:latin typeface="Verdana" charset="0"/>
                          <a:ea typeface="宋体" charset="-122"/>
                        </a:defRPr>
                      </a:lvl1pPr>
                      <a:lvl2pPr marL="742950" indent="-285750" algn="l" eaLnBrk="0" hangingPunct="0">
                        <a:spcBef>
                          <a:spcPct val="20000"/>
                        </a:spcBef>
                        <a:buClr>
                          <a:schemeClr val="accent2"/>
                        </a:buClr>
                        <a:buSzPct val="70000"/>
                        <a:buFont typeface="Wingdings" charset="2"/>
                        <a:defRPr sz="1600">
                          <a:solidFill>
                            <a:srgbClr val="000066"/>
                          </a:solidFill>
                          <a:latin typeface="Verdana" charset="0"/>
                          <a:ea typeface="宋体" charset="-122"/>
                        </a:defRPr>
                      </a:lvl2pPr>
                      <a:lvl3pPr marL="1143000" indent="-228600" algn="l" eaLnBrk="0" hangingPunct="0">
                        <a:spcBef>
                          <a:spcPct val="20000"/>
                        </a:spcBef>
                        <a:buClr>
                          <a:schemeClr val="tx2"/>
                        </a:buClr>
                        <a:buSzPct val="65000"/>
                        <a:buFont typeface="Wingdings" charset="2"/>
                        <a:defRPr sz="1400">
                          <a:solidFill>
                            <a:srgbClr val="000066"/>
                          </a:solidFill>
                          <a:latin typeface="Verdana" charset="0"/>
                          <a:ea typeface="宋体" charset="-122"/>
                        </a:defRPr>
                      </a:lvl3pPr>
                      <a:lvl4pPr marL="1600200" indent="-228600" algn="l" eaLnBrk="0" hangingPunct="0">
                        <a:spcBef>
                          <a:spcPct val="20000"/>
                        </a:spcBef>
                        <a:buClr>
                          <a:schemeClr val="accent2"/>
                        </a:buClr>
                        <a:buSzPct val="70000"/>
                        <a:buFont typeface="Wingdings" charset="2"/>
                        <a:defRPr sz="1200">
                          <a:solidFill>
                            <a:srgbClr val="000066"/>
                          </a:solidFill>
                          <a:latin typeface="Verdana" charset="0"/>
                          <a:ea typeface="宋体" charset="-122"/>
                        </a:defRPr>
                      </a:lvl4pPr>
                      <a:lvl5pPr marL="2057400" indent="-228600" algn="l" eaLnBrk="0" hangingPunct="0">
                        <a:spcBef>
                          <a:spcPct val="20000"/>
                        </a:spcBef>
                        <a:buClr>
                          <a:schemeClr val="tx2"/>
                        </a:buClr>
                        <a:buSzPct val="60000"/>
                        <a:buFont typeface="Wingdings" charset="2"/>
                        <a:defRPr sz="1000">
                          <a:solidFill>
                            <a:srgbClr val="000066"/>
                          </a:solidFill>
                          <a:latin typeface="Verdana" charset="0"/>
                          <a:ea typeface="宋体" charset="-122"/>
                        </a:defRPr>
                      </a:lvl5pPr>
                      <a:lvl6pPr marL="2514600" indent="-228600" eaLnBrk="0" fontAlgn="base" hangingPunct="0">
                        <a:spcBef>
                          <a:spcPct val="20000"/>
                        </a:spcBef>
                        <a:spcAft>
                          <a:spcPct val="0"/>
                        </a:spcAft>
                        <a:buClr>
                          <a:schemeClr val="tx2"/>
                        </a:buClr>
                        <a:buSzPct val="60000"/>
                        <a:buFont typeface="Wingdings" charset="2"/>
                        <a:defRPr sz="1000">
                          <a:solidFill>
                            <a:srgbClr val="000066"/>
                          </a:solidFill>
                          <a:latin typeface="Verdana" charset="0"/>
                          <a:ea typeface="宋体" charset="-122"/>
                        </a:defRPr>
                      </a:lvl6pPr>
                      <a:lvl7pPr marL="2971800" indent="-228600" eaLnBrk="0" fontAlgn="base" hangingPunct="0">
                        <a:spcBef>
                          <a:spcPct val="20000"/>
                        </a:spcBef>
                        <a:spcAft>
                          <a:spcPct val="0"/>
                        </a:spcAft>
                        <a:buClr>
                          <a:schemeClr val="tx2"/>
                        </a:buClr>
                        <a:buSzPct val="60000"/>
                        <a:buFont typeface="Wingdings" charset="2"/>
                        <a:defRPr sz="1000">
                          <a:solidFill>
                            <a:srgbClr val="000066"/>
                          </a:solidFill>
                          <a:latin typeface="Verdana" charset="0"/>
                          <a:ea typeface="宋体" charset="-122"/>
                        </a:defRPr>
                      </a:lvl7pPr>
                      <a:lvl8pPr marL="3429000" indent="-228600" eaLnBrk="0" fontAlgn="base" hangingPunct="0">
                        <a:spcBef>
                          <a:spcPct val="20000"/>
                        </a:spcBef>
                        <a:spcAft>
                          <a:spcPct val="0"/>
                        </a:spcAft>
                        <a:buClr>
                          <a:schemeClr val="tx2"/>
                        </a:buClr>
                        <a:buSzPct val="60000"/>
                        <a:buFont typeface="Wingdings" charset="2"/>
                        <a:defRPr sz="1000">
                          <a:solidFill>
                            <a:srgbClr val="000066"/>
                          </a:solidFill>
                          <a:latin typeface="Verdana" charset="0"/>
                          <a:ea typeface="宋体" charset="-122"/>
                        </a:defRPr>
                      </a:lvl8pPr>
                      <a:lvl9pPr marL="3886200" indent="-228600" eaLnBrk="0" fontAlgn="base" hangingPunct="0">
                        <a:spcBef>
                          <a:spcPct val="20000"/>
                        </a:spcBef>
                        <a:spcAft>
                          <a:spcPct val="0"/>
                        </a:spcAft>
                        <a:buClr>
                          <a:schemeClr val="tx2"/>
                        </a:buClr>
                        <a:buSzPct val="60000"/>
                        <a:buFont typeface="Wingdings" charset="2"/>
                        <a:defRPr sz="1000">
                          <a:solidFill>
                            <a:srgbClr val="000066"/>
                          </a:solidFill>
                          <a:latin typeface="Verdana" charset="0"/>
                          <a:ea typeface="宋体" charset="-122"/>
                        </a:defRPr>
                      </a:lvl9p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charset="2"/>
                        <a:buNone/>
                        <a:tabLst/>
                      </a:pPr>
                      <a:r>
                        <a:rPr kumimoji="0" lang="en-US" altLang="zh-CN" sz="1800" b="0" i="0" u="none" strike="noStrike" cap="none" normalizeH="0" baseline="0" dirty="0">
                          <a:ln>
                            <a:noFill/>
                          </a:ln>
                          <a:solidFill>
                            <a:srgbClr val="C82E2E"/>
                          </a:solidFill>
                          <a:effectLst/>
                          <a:latin typeface="Verdana" charset="0"/>
                          <a:ea typeface="宋体" charset="-122"/>
                        </a:rPr>
                        <a:t>G</a:t>
                      </a:r>
                    </a:p>
                  </a:txBody>
                  <a:tcPr horzOverflow="overflow">
                    <a:lnL>
                      <a:noFill/>
                    </a:lnL>
                    <a:lnR>
                      <a:noFill/>
                    </a:lnR>
                    <a:lnT>
                      <a:noFill/>
                    </a:lnT>
                    <a:lnB>
                      <a:noFill/>
                    </a:lnB>
                    <a:lnTlToBr>
                      <a:noFill/>
                    </a:lnTlToBr>
                    <a:lnBlToTr>
                      <a:noFill/>
                    </a:lnBlToTr>
                    <a:noFill/>
                  </a:tcPr>
                </a:tc>
              </a:tr>
            </a:tbl>
          </a:graphicData>
        </a:graphic>
      </p:graphicFrame>
      <p:graphicFrame>
        <p:nvGraphicFramePr>
          <p:cNvPr id="19" name="Group 4"/>
          <p:cNvGraphicFramePr>
            <a:graphicFrameLocks noGrp="1"/>
          </p:cNvGraphicFramePr>
          <p:nvPr>
            <p:extLst>
              <p:ext uri="{D42A27DB-BD31-4B8C-83A1-F6EECF244321}">
                <p14:modId xmlns:p14="http://schemas.microsoft.com/office/powerpoint/2010/main" val="647752549"/>
              </p:ext>
            </p:extLst>
          </p:nvPr>
        </p:nvGraphicFramePr>
        <p:xfrm>
          <a:off x="1350690" y="3927599"/>
          <a:ext cx="2571750" cy="395288"/>
        </p:xfrm>
        <a:graphic>
          <a:graphicData uri="http://schemas.openxmlformats.org/drawingml/2006/table">
            <a:tbl>
              <a:tblPr/>
              <a:tblGrid>
                <a:gridCol w="514350"/>
                <a:gridCol w="514350"/>
                <a:gridCol w="514350"/>
                <a:gridCol w="514350"/>
                <a:gridCol w="514350"/>
              </a:tblGrid>
              <a:tr h="395288">
                <a:tc>
                  <a:txBody>
                    <a:bodyPr/>
                    <a:lstStyle>
                      <a:lvl1pPr algn="l" eaLnBrk="0" hangingPunct="0">
                        <a:spcBef>
                          <a:spcPct val="20000"/>
                        </a:spcBef>
                        <a:buClr>
                          <a:schemeClr val="tx2"/>
                        </a:buClr>
                        <a:buSzPct val="70000"/>
                        <a:buFont typeface="Wingdings" charset="2"/>
                        <a:defRPr>
                          <a:solidFill>
                            <a:srgbClr val="000066"/>
                          </a:solidFill>
                          <a:latin typeface="Verdana" charset="0"/>
                          <a:ea typeface="宋体" charset="-122"/>
                        </a:defRPr>
                      </a:lvl1pPr>
                      <a:lvl2pPr marL="742950" indent="-285750" algn="l" eaLnBrk="0" hangingPunct="0">
                        <a:spcBef>
                          <a:spcPct val="20000"/>
                        </a:spcBef>
                        <a:buClr>
                          <a:schemeClr val="accent2"/>
                        </a:buClr>
                        <a:buSzPct val="70000"/>
                        <a:buFont typeface="Wingdings" charset="2"/>
                        <a:defRPr sz="1600">
                          <a:solidFill>
                            <a:srgbClr val="000066"/>
                          </a:solidFill>
                          <a:latin typeface="Verdana" charset="0"/>
                          <a:ea typeface="宋体" charset="-122"/>
                        </a:defRPr>
                      </a:lvl2pPr>
                      <a:lvl3pPr marL="1143000" indent="-228600" algn="l" eaLnBrk="0" hangingPunct="0">
                        <a:spcBef>
                          <a:spcPct val="20000"/>
                        </a:spcBef>
                        <a:buClr>
                          <a:schemeClr val="tx2"/>
                        </a:buClr>
                        <a:buSzPct val="65000"/>
                        <a:buFont typeface="Wingdings" charset="2"/>
                        <a:defRPr sz="1400">
                          <a:solidFill>
                            <a:srgbClr val="000066"/>
                          </a:solidFill>
                          <a:latin typeface="Verdana" charset="0"/>
                          <a:ea typeface="宋体" charset="-122"/>
                        </a:defRPr>
                      </a:lvl3pPr>
                      <a:lvl4pPr marL="1600200" indent="-228600" algn="l" eaLnBrk="0" hangingPunct="0">
                        <a:spcBef>
                          <a:spcPct val="20000"/>
                        </a:spcBef>
                        <a:buClr>
                          <a:schemeClr val="accent2"/>
                        </a:buClr>
                        <a:buSzPct val="70000"/>
                        <a:buFont typeface="Wingdings" charset="2"/>
                        <a:defRPr sz="1200">
                          <a:solidFill>
                            <a:srgbClr val="000066"/>
                          </a:solidFill>
                          <a:latin typeface="Verdana" charset="0"/>
                          <a:ea typeface="宋体" charset="-122"/>
                        </a:defRPr>
                      </a:lvl4pPr>
                      <a:lvl5pPr marL="2057400" indent="-228600" algn="l" eaLnBrk="0" hangingPunct="0">
                        <a:spcBef>
                          <a:spcPct val="20000"/>
                        </a:spcBef>
                        <a:buClr>
                          <a:schemeClr val="tx2"/>
                        </a:buClr>
                        <a:buSzPct val="60000"/>
                        <a:buFont typeface="Wingdings" charset="2"/>
                        <a:defRPr sz="1000">
                          <a:solidFill>
                            <a:srgbClr val="000066"/>
                          </a:solidFill>
                          <a:latin typeface="Verdana" charset="0"/>
                          <a:ea typeface="宋体" charset="-122"/>
                        </a:defRPr>
                      </a:lvl5pPr>
                      <a:lvl6pPr marL="2514600" indent="-228600" eaLnBrk="0" fontAlgn="base" hangingPunct="0">
                        <a:spcBef>
                          <a:spcPct val="20000"/>
                        </a:spcBef>
                        <a:spcAft>
                          <a:spcPct val="0"/>
                        </a:spcAft>
                        <a:buClr>
                          <a:schemeClr val="tx2"/>
                        </a:buClr>
                        <a:buSzPct val="60000"/>
                        <a:buFont typeface="Wingdings" charset="2"/>
                        <a:defRPr sz="1000">
                          <a:solidFill>
                            <a:srgbClr val="000066"/>
                          </a:solidFill>
                          <a:latin typeface="Verdana" charset="0"/>
                          <a:ea typeface="宋体" charset="-122"/>
                        </a:defRPr>
                      </a:lvl6pPr>
                      <a:lvl7pPr marL="2971800" indent="-228600" eaLnBrk="0" fontAlgn="base" hangingPunct="0">
                        <a:spcBef>
                          <a:spcPct val="20000"/>
                        </a:spcBef>
                        <a:spcAft>
                          <a:spcPct val="0"/>
                        </a:spcAft>
                        <a:buClr>
                          <a:schemeClr val="tx2"/>
                        </a:buClr>
                        <a:buSzPct val="60000"/>
                        <a:buFont typeface="Wingdings" charset="2"/>
                        <a:defRPr sz="1000">
                          <a:solidFill>
                            <a:srgbClr val="000066"/>
                          </a:solidFill>
                          <a:latin typeface="Verdana" charset="0"/>
                          <a:ea typeface="宋体" charset="-122"/>
                        </a:defRPr>
                      </a:lvl7pPr>
                      <a:lvl8pPr marL="3429000" indent="-228600" eaLnBrk="0" fontAlgn="base" hangingPunct="0">
                        <a:spcBef>
                          <a:spcPct val="20000"/>
                        </a:spcBef>
                        <a:spcAft>
                          <a:spcPct val="0"/>
                        </a:spcAft>
                        <a:buClr>
                          <a:schemeClr val="tx2"/>
                        </a:buClr>
                        <a:buSzPct val="60000"/>
                        <a:buFont typeface="Wingdings" charset="2"/>
                        <a:defRPr sz="1000">
                          <a:solidFill>
                            <a:srgbClr val="000066"/>
                          </a:solidFill>
                          <a:latin typeface="Verdana" charset="0"/>
                          <a:ea typeface="宋体" charset="-122"/>
                        </a:defRPr>
                      </a:lvl8pPr>
                      <a:lvl9pPr marL="3886200" indent="-228600" eaLnBrk="0" fontAlgn="base" hangingPunct="0">
                        <a:spcBef>
                          <a:spcPct val="20000"/>
                        </a:spcBef>
                        <a:spcAft>
                          <a:spcPct val="0"/>
                        </a:spcAft>
                        <a:buClr>
                          <a:schemeClr val="tx2"/>
                        </a:buClr>
                        <a:buSzPct val="60000"/>
                        <a:buFont typeface="Wingdings" charset="2"/>
                        <a:defRPr sz="1000">
                          <a:solidFill>
                            <a:srgbClr val="000066"/>
                          </a:solidFill>
                          <a:latin typeface="Verdana" charset="0"/>
                          <a:ea typeface="宋体" charset="-122"/>
                        </a:defRPr>
                      </a:lvl9p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charset="2"/>
                        <a:buNone/>
                        <a:tabLst/>
                      </a:pPr>
                      <a:r>
                        <a:rPr kumimoji="0" lang="en-US" altLang="zh-CN" sz="1800" b="0" i="0" u="none" strike="noStrike" cap="none" normalizeH="0" baseline="0" dirty="0">
                          <a:ln>
                            <a:noFill/>
                          </a:ln>
                          <a:solidFill>
                            <a:srgbClr val="000066"/>
                          </a:solidFill>
                          <a:effectLst/>
                          <a:latin typeface="Verdana" charset="0"/>
                          <a:ea typeface="宋体" charset="-122"/>
                        </a:rPr>
                        <a:t>A</a:t>
                      </a: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lvl1pPr algn="l" eaLnBrk="0" hangingPunct="0">
                        <a:spcBef>
                          <a:spcPct val="20000"/>
                        </a:spcBef>
                        <a:buClr>
                          <a:schemeClr val="tx2"/>
                        </a:buClr>
                        <a:buSzPct val="70000"/>
                        <a:buFont typeface="Wingdings" charset="2"/>
                        <a:defRPr>
                          <a:solidFill>
                            <a:srgbClr val="000066"/>
                          </a:solidFill>
                          <a:latin typeface="Verdana" charset="0"/>
                          <a:ea typeface="宋体" charset="-122"/>
                        </a:defRPr>
                      </a:lvl1pPr>
                      <a:lvl2pPr marL="742950" indent="-285750" algn="l" eaLnBrk="0" hangingPunct="0">
                        <a:spcBef>
                          <a:spcPct val="20000"/>
                        </a:spcBef>
                        <a:buClr>
                          <a:schemeClr val="accent2"/>
                        </a:buClr>
                        <a:buSzPct val="70000"/>
                        <a:buFont typeface="Wingdings" charset="2"/>
                        <a:defRPr sz="1600">
                          <a:solidFill>
                            <a:srgbClr val="000066"/>
                          </a:solidFill>
                          <a:latin typeface="Verdana" charset="0"/>
                          <a:ea typeface="宋体" charset="-122"/>
                        </a:defRPr>
                      </a:lvl2pPr>
                      <a:lvl3pPr marL="1143000" indent="-228600" algn="l" eaLnBrk="0" hangingPunct="0">
                        <a:spcBef>
                          <a:spcPct val="20000"/>
                        </a:spcBef>
                        <a:buClr>
                          <a:schemeClr val="tx2"/>
                        </a:buClr>
                        <a:buSzPct val="65000"/>
                        <a:buFont typeface="Wingdings" charset="2"/>
                        <a:defRPr sz="1400">
                          <a:solidFill>
                            <a:srgbClr val="000066"/>
                          </a:solidFill>
                          <a:latin typeface="Verdana" charset="0"/>
                          <a:ea typeface="宋体" charset="-122"/>
                        </a:defRPr>
                      </a:lvl3pPr>
                      <a:lvl4pPr marL="1600200" indent="-228600" algn="l" eaLnBrk="0" hangingPunct="0">
                        <a:spcBef>
                          <a:spcPct val="20000"/>
                        </a:spcBef>
                        <a:buClr>
                          <a:schemeClr val="accent2"/>
                        </a:buClr>
                        <a:buSzPct val="70000"/>
                        <a:buFont typeface="Wingdings" charset="2"/>
                        <a:defRPr sz="1200">
                          <a:solidFill>
                            <a:srgbClr val="000066"/>
                          </a:solidFill>
                          <a:latin typeface="Verdana" charset="0"/>
                          <a:ea typeface="宋体" charset="-122"/>
                        </a:defRPr>
                      </a:lvl4pPr>
                      <a:lvl5pPr marL="2057400" indent="-228600" algn="l" eaLnBrk="0" hangingPunct="0">
                        <a:spcBef>
                          <a:spcPct val="20000"/>
                        </a:spcBef>
                        <a:buClr>
                          <a:schemeClr val="tx2"/>
                        </a:buClr>
                        <a:buSzPct val="60000"/>
                        <a:buFont typeface="Wingdings" charset="2"/>
                        <a:defRPr sz="1000">
                          <a:solidFill>
                            <a:srgbClr val="000066"/>
                          </a:solidFill>
                          <a:latin typeface="Verdana" charset="0"/>
                          <a:ea typeface="宋体" charset="-122"/>
                        </a:defRPr>
                      </a:lvl5pPr>
                      <a:lvl6pPr marL="2514600" indent="-228600" eaLnBrk="0" fontAlgn="base" hangingPunct="0">
                        <a:spcBef>
                          <a:spcPct val="20000"/>
                        </a:spcBef>
                        <a:spcAft>
                          <a:spcPct val="0"/>
                        </a:spcAft>
                        <a:buClr>
                          <a:schemeClr val="tx2"/>
                        </a:buClr>
                        <a:buSzPct val="60000"/>
                        <a:buFont typeface="Wingdings" charset="2"/>
                        <a:defRPr sz="1000">
                          <a:solidFill>
                            <a:srgbClr val="000066"/>
                          </a:solidFill>
                          <a:latin typeface="Verdana" charset="0"/>
                          <a:ea typeface="宋体" charset="-122"/>
                        </a:defRPr>
                      </a:lvl6pPr>
                      <a:lvl7pPr marL="2971800" indent="-228600" eaLnBrk="0" fontAlgn="base" hangingPunct="0">
                        <a:spcBef>
                          <a:spcPct val="20000"/>
                        </a:spcBef>
                        <a:spcAft>
                          <a:spcPct val="0"/>
                        </a:spcAft>
                        <a:buClr>
                          <a:schemeClr val="tx2"/>
                        </a:buClr>
                        <a:buSzPct val="60000"/>
                        <a:buFont typeface="Wingdings" charset="2"/>
                        <a:defRPr sz="1000">
                          <a:solidFill>
                            <a:srgbClr val="000066"/>
                          </a:solidFill>
                          <a:latin typeface="Verdana" charset="0"/>
                          <a:ea typeface="宋体" charset="-122"/>
                        </a:defRPr>
                      </a:lvl7pPr>
                      <a:lvl8pPr marL="3429000" indent="-228600" eaLnBrk="0" fontAlgn="base" hangingPunct="0">
                        <a:spcBef>
                          <a:spcPct val="20000"/>
                        </a:spcBef>
                        <a:spcAft>
                          <a:spcPct val="0"/>
                        </a:spcAft>
                        <a:buClr>
                          <a:schemeClr val="tx2"/>
                        </a:buClr>
                        <a:buSzPct val="60000"/>
                        <a:buFont typeface="Wingdings" charset="2"/>
                        <a:defRPr sz="1000">
                          <a:solidFill>
                            <a:srgbClr val="000066"/>
                          </a:solidFill>
                          <a:latin typeface="Verdana" charset="0"/>
                          <a:ea typeface="宋体" charset="-122"/>
                        </a:defRPr>
                      </a:lvl8pPr>
                      <a:lvl9pPr marL="3886200" indent="-228600" eaLnBrk="0" fontAlgn="base" hangingPunct="0">
                        <a:spcBef>
                          <a:spcPct val="20000"/>
                        </a:spcBef>
                        <a:spcAft>
                          <a:spcPct val="0"/>
                        </a:spcAft>
                        <a:buClr>
                          <a:schemeClr val="tx2"/>
                        </a:buClr>
                        <a:buSzPct val="60000"/>
                        <a:buFont typeface="Wingdings" charset="2"/>
                        <a:defRPr sz="1000">
                          <a:solidFill>
                            <a:srgbClr val="000066"/>
                          </a:solidFill>
                          <a:latin typeface="Verdana" charset="0"/>
                          <a:ea typeface="宋体" charset="-122"/>
                        </a:defRPr>
                      </a:lvl9p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charset="2"/>
                        <a:buNone/>
                        <a:tabLst/>
                      </a:pPr>
                      <a:r>
                        <a:rPr kumimoji="0" lang="en-US" altLang="zh-CN" sz="1800" b="0" i="0" u="none" strike="noStrike" cap="none" normalizeH="0" baseline="0" dirty="0">
                          <a:ln>
                            <a:noFill/>
                          </a:ln>
                          <a:solidFill>
                            <a:srgbClr val="000066"/>
                          </a:solidFill>
                          <a:effectLst/>
                          <a:latin typeface="Verdana" charset="0"/>
                          <a:ea typeface="宋体" charset="-122"/>
                        </a:rPr>
                        <a:t>B</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lvl1pPr algn="l" eaLnBrk="0" hangingPunct="0">
                        <a:spcBef>
                          <a:spcPct val="20000"/>
                        </a:spcBef>
                        <a:buClr>
                          <a:schemeClr val="tx2"/>
                        </a:buClr>
                        <a:buSzPct val="70000"/>
                        <a:buFont typeface="Wingdings" charset="2"/>
                        <a:defRPr>
                          <a:solidFill>
                            <a:srgbClr val="000066"/>
                          </a:solidFill>
                          <a:latin typeface="Verdana" charset="0"/>
                          <a:ea typeface="宋体" charset="-122"/>
                        </a:defRPr>
                      </a:lvl1pPr>
                      <a:lvl2pPr marL="742950" indent="-285750" algn="l" eaLnBrk="0" hangingPunct="0">
                        <a:spcBef>
                          <a:spcPct val="20000"/>
                        </a:spcBef>
                        <a:buClr>
                          <a:schemeClr val="accent2"/>
                        </a:buClr>
                        <a:buSzPct val="70000"/>
                        <a:buFont typeface="Wingdings" charset="2"/>
                        <a:defRPr sz="1600">
                          <a:solidFill>
                            <a:srgbClr val="000066"/>
                          </a:solidFill>
                          <a:latin typeface="Verdana" charset="0"/>
                          <a:ea typeface="宋体" charset="-122"/>
                        </a:defRPr>
                      </a:lvl2pPr>
                      <a:lvl3pPr marL="1143000" indent="-228600" algn="l" eaLnBrk="0" hangingPunct="0">
                        <a:spcBef>
                          <a:spcPct val="20000"/>
                        </a:spcBef>
                        <a:buClr>
                          <a:schemeClr val="tx2"/>
                        </a:buClr>
                        <a:buSzPct val="65000"/>
                        <a:buFont typeface="Wingdings" charset="2"/>
                        <a:defRPr sz="1400">
                          <a:solidFill>
                            <a:srgbClr val="000066"/>
                          </a:solidFill>
                          <a:latin typeface="Verdana" charset="0"/>
                          <a:ea typeface="宋体" charset="-122"/>
                        </a:defRPr>
                      </a:lvl3pPr>
                      <a:lvl4pPr marL="1600200" indent="-228600" algn="l" eaLnBrk="0" hangingPunct="0">
                        <a:spcBef>
                          <a:spcPct val="20000"/>
                        </a:spcBef>
                        <a:buClr>
                          <a:schemeClr val="accent2"/>
                        </a:buClr>
                        <a:buSzPct val="70000"/>
                        <a:buFont typeface="Wingdings" charset="2"/>
                        <a:defRPr sz="1200">
                          <a:solidFill>
                            <a:srgbClr val="000066"/>
                          </a:solidFill>
                          <a:latin typeface="Verdana" charset="0"/>
                          <a:ea typeface="宋体" charset="-122"/>
                        </a:defRPr>
                      </a:lvl4pPr>
                      <a:lvl5pPr marL="2057400" indent="-228600" algn="l" eaLnBrk="0" hangingPunct="0">
                        <a:spcBef>
                          <a:spcPct val="20000"/>
                        </a:spcBef>
                        <a:buClr>
                          <a:schemeClr val="tx2"/>
                        </a:buClr>
                        <a:buSzPct val="60000"/>
                        <a:buFont typeface="Wingdings" charset="2"/>
                        <a:defRPr sz="1000">
                          <a:solidFill>
                            <a:srgbClr val="000066"/>
                          </a:solidFill>
                          <a:latin typeface="Verdana" charset="0"/>
                          <a:ea typeface="宋体" charset="-122"/>
                        </a:defRPr>
                      </a:lvl5pPr>
                      <a:lvl6pPr marL="2514600" indent="-228600" eaLnBrk="0" fontAlgn="base" hangingPunct="0">
                        <a:spcBef>
                          <a:spcPct val="20000"/>
                        </a:spcBef>
                        <a:spcAft>
                          <a:spcPct val="0"/>
                        </a:spcAft>
                        <a:buClr>
                          <a:schemeClr val="tx2"/>
                        </a:buClr>
                        <a:buSzPct val="60000"/>
                        <a:buFont typeface="Wingdings" charset="2"/>
                        <a:defRPr sz="1000">
                          <a:solidFill>
                            <a:srgbClr val="000066"/>
                          </a:solidFill>
                          <a:latin typeface="Verdana" charset="0"/>
                          <a:ea typeface="宋体" charset="-122"/>
                        </a:defRPr>
                      </a:lvl6pPr>
                      <a:lvl7pPr marL="2971800" indent="-228600" eaLnBrk="0" fontAlgn="base" hangingPunct="0">
                        <a:spcBef>
                          <a:spcPct val="20000"/>
                        </a:spcBef>
                        <a:spcAft>
                          <a:spcPct val="0"/>
                        </a:spcAft>
                        <a:buClr>
                          <a:schemeClr val="tx2"/>
                        </a:buClr>
                        <a:buSzPct val="60000"/>
                        <a:buFont typeface="Wingdings" charset="2"/>
                        <a:defRPr sz="1000">
                          <a:solidFill>
                            <a:srgbClr val="000066"/>
                          </a:solidFill>
                          <a:latin typeface="Verdana" charset="0"/>
                          <a:ea typeface="宋体" charset="-122"/>
                        </a:defRPr>
                      </a:lvl7pPr>
                      <a:lvl8pPr marL="3429000" indent="-228600" eaLnBrk="0" fontAlgn="base" hangingPunct="0">
                        <a:spcBef>
                          <a:spcPct val="20000"/>
                        </a:spcBef>
                        <a:spcAft>
                          <a:spcPct val="0"/>
                        </a:spcAft>
                        <a:buClr>
                          <a:schemeClr val="tx2"/>
                        </a:buClr>
                        <a:buSzPct val="60000"/>
                        <a:buFont typeface="Wingdings" charset="2"/>
                        <a:defRPr sz="1000">
                          <a:solidFill>
                            <a:srgbClr val="000066"/>
                          </a:solidFill>
                          <a:latin typeface="Verdana" charset="0"/>
                          <a:ea typeface="宋体" charset="-122"/>
                        </a:defRPr>
                      </a:lvl8pPr>
                      <a:lvl9pPr marL="3886200" indent="-228600" eaLnBrk="0" fontAlgn="base" hangingPunct="0">
                        <a:spcBef>
                          <a:spcPct val="20000"/>
                        </a:spcBef>
                        <a:spcAft>
                          <a:spcPct val="0"/>
                        </a:spcAft>
                        <a:buClr>
                          <a:schemeClr val="tx2"/>
                        </a:buClr>
                        <a:buSzPct val="60000"/>
                        <a:buFont typeface="Wingdings" charset="2"/>
                        <a:defRPr sz="1000">
                          <a:solidFill>
                            <a:srgbClr val="000066"/>
                          </a:solidFill>
                          <a:latin typeface="Verdana" charset="0"/>
                          <a:ea typeface="宋体" charset="-122"/>
                        </a:defRPr>
                      </a:lvl9p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charset="2"/>
                        <a:buNone/>
                        <a:tabLst/>
                      </a:pPr>
                      <a:endParaRPr kumimoji="0" lang="en-US" altLang="en-US" sz="1800" b="0" i="0" u="none" strike="noStrike" cap="none" normalizeH="0" baseline="0" dirty="0">
                        <a:ln>
                          <a:noFill/>
                        </a:ln>
                        <a:solidFill>
                          <a:srgbClr val="000066"/>
                        </a:solidFill>
                        <a:effectLst/>
                        <a:latin typeface="Verdana" charset="0"/>
                        <a:ea typeface="宋体" charset="-122"/>
                      </a:endParaRP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solidFill>
                      <a:schemeClr val="tx1">
                        <a:alpha val="50195"/>
                      </a:schemeClr>
                    </a:solidFill>
                  </a:tcPr>
                </a:tc>
                <a:tc>
                  <a:txBody>
                    <a:bodyPr/>
                    <a:lstStyle>
                      <a:lvl1pPr algn="l" eaLnBrk="0" hangingPunct="0">
                        <a:spcBef>
                          <a:spcPct val="20000"/>
                        </a:spcBef>
                        <a:buClr>
                          <a:schemeClr val="tx2"/>
                        </a:buClr>
                        <a:buSzPct val="70000"/>
                        <a:buFont typeface="Wingdings" charset="2"/>
                        <a:defRPr>
                          <a:solidFill>
                            <a:srgbClr val="000066"/>
                          </a:solidFill>
                          <a:latin typeface="Verdana" charset="0"/>
                          <a:ea typeface="宋体" charset="-122"/>
                        </a:defRPr>
                      </a:lvl1pPr>
                      <a:lvl2pPr marL="742950" indent="-285750" algn="l" eaLnBrk="0" hangingPunct="0">
                        <a:spcBef>
                          <a:spcPct val="20000"/>
                        </a:spcBef>
                        <a:buClr>
                          <a:schemeClr val="accent2"/>
                        </a:buClr>
                        <a:buSzPct val="70000"/>
                        <a:buFont typeface="Wingdings" charset="2"/>
                        <a:defRPr sz="1600">
                          <a:solidFill>
                            <a:srgbClr val="000066"/>
                          </a:solidFill>
                          <a:latin typeface="Verdana" charset="0"/>
                          <a:ea typeface="宋体" charset="-122"/>
                        </a:defRPr>
                      </a:lvl2pPr>
                      <a:lvl3pPr marL="1143000" indent="-228600" algn="l" eaLnBrk="0" hangingPunct="0">
                        <a:spcBef>
                          <a:spcPct val="20000"/>
                        </a:spcBef>
                        <a:buClr>
                          <a:schemeClr val="tx2"/>
                        </a:buClr>
                        <a:buSzPct val="65000"/>
                        <a:buFont typeface="Wingdings" charset="2"/>
                        <a:defRPr sz="1400">
                          <a:solidFill>
                            <a:srgbClr val="000066"/>
                          </a:solidFill>
                          <a:latin typeface="Verdana" charset="0"/>
                          <a:ea typeface="宋体" charset="-122"/>
                        </a:defRPr>
                      </a:lvl3pPr>
                      <a:lvl4pPr marL="1600200" indent="-228600" algn="l" eaLnBrk="0" hangingPunct="0">
                        <a:spcBef>
                          <a:spcPct val="20000"/>
                        </a:spcBef>
                        <a:buClr>
                          <a:schemeClr val="accent2"/>
                        </a:buClr>
                        <a:buSzPct val="70000"/>
                        <a:buFont typeface="Wingdings" charset="2"/>
                        <a:defRPr sz="1200">
                          <a:solidFill>
                            <a:srgbClr val="000066"/>
                          </a:solidFill>
                          <a:latin typeface="Verdana" charset="0"/>
                          <a:ea typeface="宋体" charset="-122"/>
                        </a:defRPr>
                      </a:lvl4pPr>
                      <a:lvl5pPr marL="2057400" indent="-228600" algn="l" eaLnBrk="0" hangingPunct="0">
                        <a:spcBef>
                          <a:spcPct val="20000"/>
                        </a:spcBef>
                        <a:buClr>
                          <a:schemeClr val="tx2"/>
                        </a:buClr>
                        <a:buSzPct val="60000"/>
                        <a:buFont typeface="Wingdings" charset="2"/>
                        <a:defRPr sz="1000">
                          <a:solidFill>
                            <a:srgbClr val="000066"/>
                          </a:solidFill>
                          <a:latin typeface="Verdana" charset="0"/>
                          <a:ea typeface="宋体" charset="-122"/>
                        </a:defRPr>
                      </a:lvl5pPr>
                      <a:lvl6pPr marL="2514600" indent="-228600" eaLnBrk="0" fontAlgn="base" hangingPunct="0">
                        <a:spcBef>
                          <a:spcPct val="20000"/>
                        </a:spcBef>
                        <a:spcAft>
                          <a:spcPct val="0"/>
                        </a:spcAft>
                        <a:buClr>
                          <a:schemeClr val="tx2"/>
                        </a:buClr>
                        <a:buSzPct val="60000"/>
                        <a:buFont typeface="Wingdings" charset="2"/>
                        <a:defRPr sz="1000">
                          <a:solidFill>
                            <a:srgbClr val="000066"/>
                          </a:solidFill>
                          <a:latin typeface="Verdana" charset="0"/>
                          <a:ea typeface="宋体" charset="-122"/>
                        </a:defRPr>
                      </a:lvl6pPr>
                      <a:lvl7pPr marL="2971800" indent="-228600" eaLnBrk="0" fontAlgn="base" hangingPunct="0">
                        <a:spcBef>
                          <a:spcPct val="20000"/>
                        </a:spcBef>
                        <a:spcAft>
                          <a:spcPct val="0"/>
                        </a:spcAft>
                        <a:buClr>
                          <a:schemeClr val="tx2"/>
                        </a:buClr>
                        <a:buSzPct val="60000"/>
                        <a:buFont typeface="Wingdings" charset="2"/>
                        <a:defRPr sz="1000">
                          <a:solidFill>
                            <a:srgbClr val="000066"/>
                          </a:solidFill>
                          <a:latin typeface="Verdana" charset="0"/>
                          <a:ea typeface="宋体" charset="-122"/>
                        </a:defRPr>
                      </a:lvl7pPr>
                      <a:lvl8pPr marL="3429000" indent="-228600" eaLnBrk="0" fontAlgn="base" hangingPunct="0">
                        <a:spcBef>
                          <a:spcPct val="20000"/>
                        </a:spcBef>
                        <a:spcAft>
                          <a:spcPct val="0"/>
                        </a:spcAft>
                        <a:buClr>
                          <a:schemeClr val="tx2"/>
                        </a:buClr>
                        <a:buSzPct val="60000"/>
                        <a:buFont typeface="Wingdings" charset="2"/>
                        <a:defRPr sz="1000">
                          <a:solidFill>
                            <a:srgbClr val="000066"/>
                          </a:solidFill>
                          <a:latin typeface="Verdana" charset="0"/>
                          <a:ea typeface="宋体" charset="-122"/>
                        </a:defRPr>
                      </a:lvl8pPr>
                      <a:lvl9pPr marL="3886200" indent="-228600" eaLnBrk="0" fontAlgn="base" hangingPunct="0">
                        <a:spcBef>
                          <a:spcPct val="20000"/>
                        </a:spcBef>
                        <a:spcAft>
                          <a:spcPct val="0"/>
                        </a:spcAft>
                        <a:buClr>
                          <a:schemeClr val="tx2"/>
                        </a:buClr>
                        <a:buSzPct val="60000"/>
                        <a:buFont typeface="Wingdings" charset="2"/>
                        <a:defRPr sz="1000">
                          <a:solidFill>
                            <a:srgbClr val="000066"/>
                          </a:solidFill>
                          <a:latin typeface="Verdana" charset="0"/>
                          <a:ea typeface="宋体" charset="-122"/>
                        </a:defRPr>
                      </a:lvl9p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charset="2"/>
                        <a:buNone/>
                        <a:tabLst/>
                      </a:pPr>
                      <a:endParaRPr kumimoji="0" lang="en-US" altLang="en-US" sz="1800" b="0" i="0" u="none" strike="noStrike" cap="none" normalizeH="0" baseline="0" dirty="0">
                        <a:ln>
                          <a:noFill/>
                        </a:ln>
                        <a:solidFill>
                          <a:srgbClr val="000066"/>
                        </a:solidFill>
                        <a:effectLst/>
                        <a:latin typeface="Verdana" charset="0"/>
                        <a:ea typeface="宋体" charset="-122"/>
                      </a:endParaRP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solidFill>
                      <a:schemeClr val="tx1">
                        <a:alpha val="50195"/>
                      </a:schemeClr>
                    </a:solidFill>
                  </a:tcPr>
                </a:tc>
                <a:tc>
                  <a:txBody>
                    <a:bodyPr/>
                    <a:lstStyle>
                      <a:lvl1pPr algn="l" eaLnBrk="0" hangingPunct="0">
                        <a:spcBef>
                          <a:spcPct val="20000"/>
                        </a:spcBef>
                        <a:buClr>
                          <a:schemeClr val="tx2"/>
                        </a:buClr>
                        <a:buSzPct val="70000"/>
                        <a:buFont typeface="Wingdings" charset="2"/>
                        <a:defRPr>
                          <a:solidFill>
                            <a:srgbClr val="000066"/>
                          </a:solidFill>
                          <a:latin typeface="Verdana" charset="0"/>
                          <a:ea typeface="宋体" charset="-122"/>
                        </a:defRPr>
                      </a:lvl1pPr>
                      <a:lvl2pPr marL="742950" indent="-285750" algn="l" eaLnBrk="0" hangingPunct="0">
                        <a:spcBef>
                          <a:spcPct val="20000"/>
                        </a:spcBef>
                        <a:buClr>
                          <a:schemeClr val="accent2"/>
                        </a:buClr>
                        <a:buSzPct val="70000"/>
                        <a:buFont typeface="Wingdings" charset="2"/>
                        <a:defRPr sz="1600">
                          <a:solidFill>
                            <a:srgbClr val="000066"/>
                          </a:solidFill>
                          <a:latin typeface="Verdana" charset="0"/>
                          <a:ea typeface="宋体" charset="-122"/>
                        </a:defRPr>
                      </a:lvl2pPr>
                      <a:lvl3pPr marL="1143000" indent="-228600" algn="l" eaLnBrk="0" hangingPunct="0">
                        <a:spcBef>
                          <a:spcPct val="20000"/>
                        </a:spcBef>
                        <a:buClr>
                          <a:schemeClr val="tx2"/>
                        </a:buClr>
                        <a:buSzPct val="65000"/>
                        <a:buFont typeface="Wingdings" charset="2"/>
                        <a:defRPr sz="1400">
                          <a:solidFill>
                            <a:srgbClr val="000066"/>
                          </a:solidFill>
                          <a:latin typeface="Verdana" charset="0"/>
                          <a:ea typeface="宋体" charset="-122"/>
                        </a:defRPr>
                      </a:lvl3pPr>
                      <a:lvl4pPr marL="1600200" indent="-228600" algn="l" eaLnBrk="0" hangingPunct="0">
                        <a:spcBef>
                          <a:spcPct val="20000"/>
                        </a:spcBef>
                        <a:buClr>
                          <a:schemeClr val="accent2"/>
                        </a:buClr>
                        <a:buSzPct val="70000"/>
                        <a:buFont typeface="Wingdings" charset="2"/>
                        <a:defRPr sz="1200">
                          <a:solidFill>
                            <a:srgbClr val="000066"/>
                          </a:solidFill>
                          <a:latin typeface="Verdana" charset="0"/>
                          <a:ea typeface="宋体" charset="-122"/>
                        </a:defRPr>
                      </a:lvl4pPr>
                      <a:lvl5pPr marL="2057400" indent="-228600" algn="l" eaLnBrk="0" hangingPunct="0">
                        <a:spcBef>
                          <a:spcPct val="20000"/>
                        </a:spcBef>
                        <a:buClr>
                          <a:schemeClr val="tx2"/>
                        </a:buClr>
                        <a:buSzPct val="60000"/>
                        <a:buFont typeface="Wingdings" charset="2"/>
                        <a:defRPr sz="1000">
                          <a:solidFill>
                            <a:srgbClr val="000066"/>
                          </a:solidFill>
                          <a:latin typeface="Verdana" charset="0"/>
                          <a:ea typeface="宋体" charset="-122"/>
                        </a:defRPr>
                      </a:lvl5pPr>
                      <a:lvl6pPr marL="2514600" indent="-228600" eaLnBrk="0" fontAlgn="base" hangingPunct="0">
                        <a:spcBef>
                          <a:spcPct val="20000"/>
                        </a:spcBef>
                        <a:spcAft>
                          <a:spcPct val="0"/>
                        </a:spcAft>
                        <a:buClr>
                          <a:schemeClr val="tx2"/>
                        </a:buClr>
                        <a:buSzPct val="60000"/>
                        <a:buFont typeface="Wingdings" charset="2"/>
                        <a:defRPr sz="1000">
                          <a:solidFill>
                            <a:srgbClr val="000066"/>
                          </a:solidFill>
                          <a:latin typeface="Verdana" charset="0"/>
                          <a:ea typeface="宋体" charset="-122"/>
                        </a:defRPr>
                      </a:lvl6pPr>
                      <a:lvl7pPr marL="2971800" indent="-228600" eaLnBrk="0" fontAlgn="base" hangingPunct="0">
                        <a:spcBef>
                          <a:spcPct val="20000"/>
                        </a:spcBef>
                        <a:spcAft>
                          <a:spcPct val="0"/>
                        </a:spcAft>
                        <a:buClr>
                          <a:schemeClr val="tx2"/>
                        </a:buClr>
                        <a:buSzPct val="60000"/>
                        <a:buFont typeface="Wingdings" charset="2"/>
                        <a:defRPr sz="1000">
                          <a:solidFill>
                            <a:srgbClr val="000066"/>
                          </a:solidFill>
                          <a:latin typeface="Verdana" charset="0"/>
                          <a:ea typeface="宋体" charset="-122"/>
                        </a:defRPr>
                      </a:lvl7pPr>
                      <a:lvl8pPr marL="3429000" indent="-228600" eaLnBrk="0" fontAlgn="base" hangingPunct="0">
                        <a:spcBef>
                          <a:spcPct val="20000"/>
                        </a:spcBef>
                        <a:spcAft>
                          <a:spcPct val="0"/>
                        </a:spcAft>
                        <a:buClr>
                          <a:schemeClr val="tx2"/>
                        </a:buClr>
                        <a:buSzPct val="60000"/>
                        <a:buFont typeface="Wingdings" charset="2"/>
                        <a:defRPr sz="1000">
                          <a:solidFill>
                            <a:srgbClr val="000066"/>
                          </a:solidFill>
                          <a:latin typeface="Verdana" charset="0"/>
                          <a:ea typeface="宋体" charset="-122"/>
                        </a:defRPr>
                      </a:lvl8pPr>
                      <a:lvl9pPr marL="3886200" indent="-228600" eaLnBrk="0" fontAlgn="base" hangingPunct="0">
                        <a:spcBef>
                          <a:spcPct val="20000"/>
                        </a:spcBef>
                        <a:spcAft>
                          <a:spcPct val="0"/>
                        </a:spcAft>
                        <a:buClr>
                          <a:schemeClr val="tx2"/>
                        </a:buClr>
                        <a:buSzPct val="60000"/>
                        <a:buFont typeface="Wingdings" charset="2"/>
                        <a:defRPr sz="1000">
                          <a:solidFill>
                            <a:srgbClr val="000066"/>
                          </a:solidFill>
                          <a:latin typeface="Verdana" charset="0"/>
                          <a:ea typeface="宋体" charset="-122"/>
                        </a:defRPr>
                      </a:lvl9p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charset="2"/>
                        <a:buNone/>
                        <a:tabLst/>
                      </a:pPr>
                      <a:endParaRPr kumimoji="0" lang="en-US" altLang="en-US" sz="1800" b="0" i="0" u="none" strike="noStrike" cap="none" normalizeH="0" baseline="0" dirty="0">
                        <a:ln>
                          <a:noFill/>
                        </a:ln>
                        <a:solidFill>
                          <a:srgbClr val="000066"/>
                        </a:solidFill>
                        <a:effectLst/>
                        <a:latin typeface="Verdana" charset="0"/>
                        <a:ea typeface="宋体" charset="-122"/>
                      </a:endParaRP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solidFill>
                      <a:schemeClr val="tx1">
                        <a:alpha val="50195"/>
                      </a:schemeClr>
                    </a:solidFill>
                  </a:tcPr>
                </a:tc>
              </a:tr>
            </a:tbl>
          </a:graphicData>
        </a:graphic>
      </p:graphicFrame>
      <p:graphicFrame>
        <p:nvGraphicFramePr>
          <p:cNvPr id="22" name="Group 18"/>
          <p:cNvGraphicFramePr>
            <a:graphicFrameLocks noGrp="1"/>
          </p:cNvGraphicFramePr>
          <p:nvPr>
            <p:extLst>
              <p:ext uri="{D42A27DB-BD31-4B8C-83A1-F6EECF244321}">
                <p14:modId xmlns:p14="http://schemas.microsoft.com/office/powerpoint/2010/main" val="1279795240"/>
              </p:ext>
            </p:extLst>
          </p:nvPr>
        </p:nvGraphicFramePr>
        <p:xfrm>
          <a:off x="1350690" y="3353618"/>
          <a:ext cx="2571750" cy="395288"/>
        </p:xfrm>
        <a:graphic>
          <a:graphicData uri="http://schemas.openxmlformats.org/drawingml/2006/table">
            <a:tbl>
              <a:tblPr/>
              <a:tblGrid>
                <a:gridCol w="514350"/>
                <a:gridCol w="514350"/>
                <a:gridCol w="514350"/>
                <a:gridCol w="514350"/>
                <a:gridCol w="514350"/>
              </a:tblGrid>
              <a:tr h="395288">
                <a:tc>
                  <a:txBody>
                    <a:bodyPr/>
                    <a:lstStyle>
                      <a:lvl1pPr algn="l" eaLnBrk="0" hangingPunct="0">
                        <a:spcBef>
                          <a:spcPct val="20000"/>
                        </a:spcBef>
                        <a:buClr>
                          <a:schemeClr val="tx2"/>
                        </a:buClr>
                        <a:buSzPct val="70000"/>
                        <a:buFont typeface="Wingdings" charset="2"/>
                        <a:defRPr>
                          <a:solidFill>
                            <a:srgbClr val="000066"/>
                          </a:solidFill>
                          <a:latin typeface="Verdana" charset="0"/>
                          <a:ea typeface="宋体" charset="-122"/>
                        </a:defRPr>
                      </a:lvl1pPr>
                      <a:lvl2pPr marL="742950" indent="-285750" algn="l" eaLnBrk="0" hangingPunct="0">
                        <a:spcBef>
                          <a:spcPct val="20000"/>
                        </a:spcBef>
                        <a:buClr>
                          <a:schemeClr val="accent2"/>
                        </a:buClr>
                        <a:buSzPct val="70000"/>
                        <a:buFont typeface="Wingdings" charset="2"/>
                        <a:defRPr sz="1600">
                          <a:solidFill>
                            <a:srgbClr val="000066"/>
                          </a:solidFill>
                          <a:latin typeface="Verdana" charset="0"/>
                          <a:ea typeface="宋体" charset="-122"/>
                        </a:defRPr>
                      </a:lvl2pPr>
                      <a:lvl3pPr marL="1143000" indent="-228600" algn="l" eaLnBrk="0" hangingPunct="0">
                        <a:spcBef>
                          <a:spcPct val="20000"/>
                        </a:spcBef>
                        <a:buClr>
                          <a:schemeClr val="tx2"/>
                        </a:buClr>
                        <a:buSzPct val="65000"/>
                        <a:buFont typeface="Wingdings" charset="2"/>
                        <a:defRPr sz="1400">
                          <a:solidFill>
                            <a:srgbClr val="000066"/>
                          </a:solidFill>
                          <a:latin typeface="Verdana" charset="0"/>
                          <a:ea typeface="宋体" charset="-122"/>
                        </a:defRPr>
                      </a:lvl3pPr>
                      <a:lvl4pPr marL="1600200" indent="-228600" algn="l" eaLnBrk="0" hangingPunct="0">
                        <a:spcBef>
                          <a:spcPct val="20000"/>
                        </a:spcBef>
                        <a:buClr>
                          <a:schemeClr val="accent2"/>
                        </a:buClr>
                        <a:buSzPct val="70000"/>
                        <a:buFont typeface="Wingdings" charset="2"/>
                        <a:defRPr sz="1200">
                          <a:solidFill>
                            <a:srgbClr val="000066"/>
                          </a:solidFill>
                          <a:latin typeface="Verdana" charset="0"/>
                          <a:ea typeface="宋体" charset="-122"/>
                        </a:defRPr>
                      </a:lvl4pPr>
                      <a:lvl5pPr marL="2057400" indent="-228600" algn="l" eaLnBrk="0" hangingPunct="0">
                        <a:spcBef>
                          <a:spcPct val="20000"/>
                        </a:spcBef>
                        <a:buClr>
                          <a:schemeClr val="tx2"/>
                        </a:buClr>
                        <a:buSzPct val="60000"/>
                        <a:buFont typeface="Wingdings" charset="2"/>
                        <a:defRPr sz="1000">
                          <a:solidFill>
                            <a:srgbClr val="000066"/>
                          </a:solidFill>
                          <a:latin typeface="Verdana" charset="0"/>
                          <a:ea typeface="宋体" charset="-122"/>
                        </a:defRPr>
                      </a:lvl5pPr>
                      <a:lvl6pPr marL="2514600" indent="-228600" eaLnBrk="0" fontAlgn="base" hangingPunct="0">
                        <a:spcBef>
                          <a:spcPct val="20000"/>
                        </a:spcBef>
                        <a:spcAft>
                          <a:spcPct val="0"/>
                        </a:spcAft>
                        <a:buClr>
                          <a:schemeClr val="tx2"/>
                        </a:buClr>
                        <a:buSzPct val="60000"/>
                        <a:buFont typeface="Wingdings" charset="2"/>
                        <a:defRPr sz="1000">
                          <a:solidFill>
                            <a:srgbClr val="000066"/>
                          </a:solidFill>
                          <a:latin typeface="Verdana" charset="0"/>
                          <a:ea typeface="宋体" charset="-122"/>
                        </a:defRPr>
                      </a:lvl6pPr>
                      <a:lvl7pPr marL="2971800" indent="-228600" eaLnBrk="0" fontAlgn="base" hangingPunct="0">
                        <a:spcBef>
                          <a:spcPct val="20000"/>
                        </a:spcBef>
                        <a:spcAft>
                          <a:spcPct val="0"/>
                        </a:spcAft>
                        <a:buClr>
                          <a:schemeClr val="tx2"/>
                        </a:buClr>
                        <a:buSzPct val="60000"/>
                        <a:buFont typeface="Wingdings" charset="2"/>
                        <a:defRPr sz="1000">
                          <a:solidFill>
                            <a:srgbClr val="000066"/>
                          </a:solidFill>
                          <a:latin typeface="Verdana" charset="0"/>
                          <a:ea typeface="宋体" charset="-122"/>
                        </a:defRPr>
                      </a:lvl7pPr>
                      <a:lvl8pPr marL="3429000" indent="-228600" eaLnBrk="0" fontAlgn="base" hangingPunct="0">
                        <a:spcBef>
                          <a:spcPct val="20000"/>
                        </a:spcBef>
                        <a:spcAft>
                          <a:spcPct val="0"/>
                        </a:spcAft>
                        <a:buClr>
                          <a:schemeClr val="tx2"/>
                        </a:buClr>
                        <a:buSzPct val="60000"/>
                        <a:buFont typeface="Wingdings" charset="2"/>
                        <a:defRPr sz="1000">
                          <a:solidFill>
                            <a:srgbClr val="000066"/>
                          </a:solidFill>
                          <a:latin typeface="Verdana" charset="0"/>
                          <a:ea typeface="宋体" charset="-122"/>
                        </a:defRPr>
                      </a:lvl8pPr>
                      <a:lvl9pPr marL="3886200" indent="-228600" eaLnBrk="0" fontAlgn="base" hangingPunct="0">
                        <a:spcBef>
                          <a:spcPct val="20000"/>
                        </a:spcBef>
                        <a:spcAft>
                          <a:spcPct val="0"/>
                        </a:spcAft>
                        <a:buClr>
                          <a:schemeClr val="tx2"/>
                        </a:buClr>
                        <a:buSzPct val="60000"/>
                        <a:buFont typeface="Wingdings" charset="2"/>
                        <a:defRPr sz="1000">
                          <a:solidFill>
                            <a:srgbClr val="000066"/>
                          </a:solidFill>
                          <a:latin typeface="Verdana" charset="0"/>
                          <a:ea typeface="宋体" charset="-122"/>
                        </a:defRPr>
                      </a:lvl9p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charset="2"/>
                        <a:buNone/>
                        <a:tabLst/>
                      </a:pPr>
                      <a:r>
                        <a:rPr kumimoji="0" lang="en-US" altLang="zh-CN" sz="1800" b="0" i="0" u="none" strike="noStrike" cap="none" normalizeH="0" baseline="0">
                          <a:ln>
                            <a:noFill/>
                          </a:ln>
                          <a:solidFill>
                            <a:srgbClr val="000066"/>
                          </a:solidFill>
                          <a:effectLst/>
                          <a:latin typeface="Verdana" charset="0"/>
                          <a:ea typeface="宋体" charset="-122"/>
                        </a:rPr>
                        <a:t>C</a:t>
                      </a: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lvl1pPr algn="l" eaLnBrk="0" hangingPunct="0">
                        <a:spcBef>
                          <a:spcPct val="20000"/>
                        </a:spcBef>
                        <a:buClr>
                          <a:schemeClr val="tx2"/>
                        </a:buClr>
                        <a:buSzPct val="70000"/>
                        <a:buFont typeface="Wingdings" charset="2"/>
                        <a:defRPr>
                          <a:solidFill>
                            <a:srgbClr val="000066"/>
                          </a:solidFill>
                          <a:latin typeface="Verdana" charset="0"/>
                          <a:ea typeface="宋体" charset="-122"/>
                        </a:defRPr>
                      </a:lvl1pPr>
                      <a:lvl2pPr marL="742950" indent="-285750" algn="l" eaLnBrk="0" hangingPunct="0">
                        <a:spcBef>
                          <a:spcPct val="20000"/>
                        </a:spcBef>
                        <a:buClr>
                          <a:schemeClr val="accent2"/>
                        </a:buClr>
                        <a:buSzPct val="70000"/>
                        <a:buFont typeface="Wingdings" charset="2"/>
                        <a:defRPr sz="1600">
                          <a:solidFill>
                            <a:srgbClr val="000066"/>
                          </a:solidFill>
                          <a:latin typeface="Verdana" charset="0"/>
                          <a:ea typeface="宋体" charset="-122"/>
                        </a:defRPr>
                      </a:lvl2pPr>
                      <a:lvl3pPr marL="1143000" indent="-228600" algn="l" eaLnBrk="0" hangingPunct="0">
                        <a:spcBef>
                          <a:spcPct val="20000"/>
                        </a:spcBef>
                        <a:buClr>
                          <a:schemeClr val="tx2"/>
                        </a:buClr>
                        <a:buSzPct val="65000"/>
                        <a:buFont typeface="Wingdings" charset="2"/>
                        <a:defRPr sz="1400">
                          <a:solidFill>
                            <a:srgbClr val="000066"/>
                          </a:solidFill>
                          <a:latin typeface="Verdana" charset="0"/>
                          <a:ea typeface="宋体" charset="-122"/>
                        </a:defRPr>
                      </a:lvl3pPr>
                      <a:lvl4pPr marL="1600200" indent="-228600" algn="l" eaLnBrk="0" hangingPunct="0">
                        <a:spcBef>
                          <a:spcPct val="20000"/>
                        </a:spcBef>
                        <a:buClr>
                          <a:schemeClr val="accent2"/>
                        </a:buClr>
                        <a:buSzPct val="70000"/>
                        <a:buFont typeface="Wingdings" charset="2"/>
                        <a:defRPr sz="1200">
                          <a:solidFill>
                            <a:srgbClr val="000066"/>
                          </a:solidFill>
                          <a:latin typeface="Verdana" charset="0"/>
                          <a:ea typeface="宋体" charset="-122"/>
                        </a:defRPr>
                      </a:lvl4pPr>
                      <a:lvl5pPr marL="2057400" indent="-228600" algn="l" eaLnBrk="0" hangingPunct="0">
                        <a:spcBef>
                          <a:spcPct val="20000"/>
                        </a:spcBef>
                        <a:buClr>
                          <a:schemeClr val="tx2"/>
                        </a:buClr>
                        <a:buSzPct val="60000"/>
                        <a:buFont typeface="Wingdings" charset="2"/>
                        <a:defRPr sz="1000">
                          <a:solidFill>
                            <a:srgbClr val="000066"/>
                          </a:solidFill>
                          <a:latin typeface="Verdana" charset="0"/>
                          <a:ea typeface="宋体" charset="-122"/>
                        </a:defRPr>
                      </a:lvl5pPr>
                      <a:lvl6pPr marL="2514600" indent="-228600" eaLnBrk="0" fontAlgn="base" hangingPunct="0">
                        <a:spcBef>
                          <a:spcPct val="20000"/>
                        </a:spcBef>
                        <a:spcAft>
                          <a:spcPct val="0"/>
                        </a:spcAft>
                        <a:buClr>
                          <a:schemeClr val="tx2"/>
                        </a:buClr>
                        <a:buSzPct val="60000"/>
                        <a:buFont typeface="Wingdings" charset="2"/>
                        <a:defRPr sz="1000">
                          <a:solidFill>
                            <a:srgbClr val="000066"/>
                          </a:solidFill>
                          <a:latin typeface="Verdana" charset="0"/>
                          <a:ea typeface="宋体" charset="-122"/>
                        </a:defRPr>
                      </a:lvl6pPr>
                      <a:lvl7pPr marL="2971800" indent="-228600" eaLnBrk="0" fontAlgn="base" hangingPunct="0">
                        <a:spcBef>
                          <a:spcPct val="20000"/>
                        </a:spcBef>
                        <a:spcAft>
                          <a:spcPct val="0"/>
                        </a:spcAft>
                        <a:buClr>
                          <a:schemeClr val="tx2"/>
                        </a:buClr>
                        <a:buSzPct val="60000"/>
                        <a:buFont typeface="Wingdings" charset="2"/>
                        <a:defRPr sz="1000">
                          <a:solidFill>
                            <a:srgbClr val="000066"/>
                          </a:solidFill>
                          <a:latin typeface="Verdana" charset="0"/>
                          <a:ea typeface="宋体" charset="-122"/>
                        </a:defRPr>
                      </a:lvl7pPr>
                      <a:lvl8pPr marL="3429000" indent="-228600" eaLnBrk="0" fontAlgn="base" hangingPunct="0">
                        <a:spcBef>
                          <a:spcPct val="20000"/>
                        </a:spcBef>
                        <a:spcAft>
                          <a:spcPct val="0"/>
                        </a:spcAft>
                        <a:buClr>
                          <a:schemeClr val="tx2"/>
                        </a:buClr>
                        <a:buSzPct val="60000"/>
                        <a:buFont typeface="Wingdings" charset="2"/>
                        <a:defRPr sz="1000">
                          <a:solidFill>
                            <a:srgbClr val="000066"/>
                          </a:solidFill>
                          <a:latin typeface="Verdana" charset="0"/>
                          <a:ea typeface="宋体" charset="-122"/>
                        </a:defRPr>
                      </a:lvl8pPr>
                      <a:lvl9pPr marL="3886200" indent="-228600" eaLnBrk="0" fontAlgn="base" hangingPunct="0">
                        <a:spcBef>
                          <a:spcPct val="20000"/>
                        </a:spcBef>
                        <a:spcAft>
                          <a:spcPct val="0"/>
                        </a:spcAft>
                        <a:buClr>
                          <a:schemeClr val="tx2"/>
                        </a:buClr>
                        <a:buSzPct val="60000"/>
                        <a:buFont typeface="Wingdings" charset="2"/>
                        <a:defRPr sz="1000">
                          <a:solidFill>
                            <a:srgbClr val="000066"/>
                          </a:solidFill>
                          <a:latin typeface="Verdana" charset="0"/>
                          <a:ea typeface="宋体" charset="-122"/>
                        </a:defRPr>
                      </a:lvl9p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charset="2"/>
                        <a:buNone/>
                        <a:tabLst/>
                      </a:pPr>
                      <a:r>
                        <a:rPr kumimoji="0" lang="en-US" altLang="zh-CN" sz="1800" b="0" i="0" u="none" strike="noStrike" cap="none" normalizeH="0" baseline="0">
                          <a:ln>
                            <a:noFill/>
                          </a:ln>
                          <a:solidFill>
                            <a:srgbClr val="000066"/>
                          </a:solidFill>
                          <a:effectLst/>
                          <a:latin typeface="Verdana" charset="0"/>
                          <a:ea typeface="宋体" charset="-122"/>
                        </a:rPr>
                        <a:t>D</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lvl1pPr algn="l" eaLnBrk="0" hangingPunct="0">
                        <a:spcBef>
                          <a:spcPct val="20000"/>
                        </a:spcBef>
                        <a:buClr>
                          <a:schemeClr val="tx2"/>
                        </a:buClr>
                        <a:buSzPct val="70000"/>
                        <a:buFont typeface="Wingdings" charset="2"/>
                        <a:defRPr>
                          <a:solidFill>
                            <a:srgbClr val="000066"/>
                          </a:solidFill>
                          <a:latin typeface="Verdana" charset="0"/>
                          <a:ea typeface="宋体" charset="-122"/>
                        </a:defRPr>
                      </a:lvl1pPr>
                      <a:lvl2pPr marL="742950" indent="-285750" algn="l" eaLnBrk="0" hangingPunct="0">
                        <a:spcBef>
                          <a:spcPct val="20000"/>
                        </a:spcBef>
                        <a:buClr>
                          <a:schemeClr val="accent2"/>
                        </a:buClr>
                        <a:buSzPct val="70000"/>
                        <a:buFont typeface="Wingdings" charset="2"/>
                        <a:defRPr sz="1600">
                          <a:solidFill>
                            <a:srgbClr val="000066"/>
                          </a:solidFill>
                          <a:latin typeface="Verdana" charset="0"/>
                          <a:ea typeface="宋体" charset="-122"/>
                        </a:defRPr>
                      </a:lvl2pPr>
                      <a:lvl3pPr marL="1143000" indent="-228600" algn="l" eaLnBrk="0" hangingPunct="0">
                        <a:spcBef>
                          <a:spcPct val="20000"/>
                        </a:spcBef>
                        <a:buClr>
                          <a:schemeClr val="tx2"/>
                        </a:buClr>
                        <a:buSzPct val="65000"/>
                        <a:buFont typeface="Wingdings" charset="2"/>
                        <a:defRPr sz="1400">
                          <a:solidFill>
                            <a:srgbClr val="000066"/>
                          </a:solidFill>
                          <a:latin typeface="Verdana" charset="0"/>
                          <a:ea typeface="宋体" charset="-122"/>
                        </a:defRPr>
                      </a:lvl3pPr>
                      <a:lvl4pPr marL="1600200" indent="-228600" algn="l" eaLnBrk="0" hangingPunct="0">
                        <a:spcBef>
                          <a:spcPct val="20000"/>
                        </a:spcBef>
                        <a:buClr>
                          <a:schemeClr val="accent2"/>
                        </a:buClr>
                        <a:buSzPct val="70000"/>
                        <a:buFont typeface="Wingdings" charset="2"/>
                        <a:defRPr sz="1200">
                          <a:solidFill>
                            <a:srgbClr val="000066"/>
                          </a:solidFill>
                          <a:latin typeface="Verdana" charset="0"/>
                          <a:ea typeface="宋体" charset="-122"/>
                        </a:defRPr>
                      </a:lvl4pPr>
                      <a:lvl5pPr marL="2057400" indent="-228600" algn="l" eaLnBrk="0" hangingPunct="0">
                        <a:spcBef>
                          <a:spcPct val="20000"/>
                        </a:spcBef>
                        <a:buClr>
                          <a:schemeClr val="tx2"/>
                        </a:buClr>
                        <a:buSzPct val="60000"/>
                        <a:buFont typeface="Wingdings" charset="2"/>
                        <a:defRPr sz="1000">
                          <a:solidFill>
                            <a:srgbClr val="000066"/>
                          </a:solidFill>
                          <a:latin typeface="Verdana" charset="0"/>
                          <a:ea typeface="宋体" charset="-122"/>
                        </a:defRPr>
                      </a:lvl5pPr>
                      <a:lvl6pPr marL="2514600" indent="-228600" eaLnBrk="0" fontAlgn="base" hangingPunct="0">
                        <a:spcBef>
                          <a:spcPct val="20000"/>
                        </a:spcBef>
                        <a:spcAft>
                          <a:spcPct val="0"/>
                        </a:spcAft>
                        <a:buClr>
                          <a:schemeClr val="tx2"/>
                        </a:buClr>
                        <a:buSzPct val="60000"/>
                        <a:buFont typeface="Wingdings" charset="2"/>
                        <a:defRPr sz="1000">
                          <a:solidFill>
                            <a:srgbClr val="000066"/>
                          </a:solidFill>
                          <a:latin typeface="Verdana" charset="0"/>
                          <a:ea typeface="宋体" charset="-122"/>
                        </a:defRPr>
                      </a:lvl6pPr>
                      <a:lvl7pPr marL="2971800" indent="-228600" eaLnBrk="0" fontAlgn="base" hangingPunct="0">
                        <a:spcBef>
                          <a:spcPct val="20000"/>
                        </a:spcBef>
                        <a:spcAft>
                          <a:spcPct val="0"/>
                        </a:spcAft>
                        <a:buClr>
                          <a:schemeClr val="tx2"/>
                        </a:buClr>
                        <a:buSzPct val="60000"/>
                        <a:buFont typeface="Wingdings" charset="2"/>
                        <a:defRPr sz="1000">
                          <a:solidFill>
                            <a:srgbClr val="000066"/>
                          </a:solidFill>
                          <a:latin typeface="Verdana" charset="0"/>
                          <a:ea typeface="宋体" charset="-122"/>
                        </a:defRPr>
                      </a:lvl7pPr>
                      <a:lvl8pPr marL="3429000" indent="-228600" eaLnBrk="0" fontAlgn="base" hangingPunct="0">
                        <a:spcBef>
                          <a:spcPct val="20000"/>
                        </a:spcBef>
                        <a:spcAft>
                          <a:spcPct val="0"/>
                        </a:spcAft>
                        <a:buClr>
                          <a:schemeClr val="tx2"/>
                        </a:buClr>
                        <a:buSzPct val="60000"/>
                        <a:buFont typeface="Wingdings" charset="2"/>
                        <a:defRPr sz="1000">
                          <a:solidFill>
                            <a:srgbClr val="000066"/>
                          </a:solidFill>
                          <a:latin typeface="Verdana" charset="0"/>
                          <a:ea typeface="宋体" charset="-122"/>
                        </a:defRPr>
                      </a:lvl8pPr>
                      <a:lvl9pPr marL="3886200" indent="-228600" eaLnBrk="0" fontAlgn="base" hangingPunct="0">
                        <a:spcBef>
                          <a:spcPct val="20000"/>
                        </a:spcBef>
                        <a:spcAft>
                          <a:spcPct val="0"/>
                        </a:spcAft>
                        <a:buClr>
                          <a:schemeClr val="tx2"/>
                        </a:buClr>
                        <a:buSzPct val="60000"/>
                        <a:buFont typeface="Wingdings" charset="2"/>
                        <a:defRPr sz="1000">
                          <a:solidFill>
                            <a:srgbClr val="000066"/>
                          </a:solidFill>
                          <a:latin typeface="Verdana" charset="0"/>
                          <a:ea typeface="宋体" charset="-122"/>
                        </a:defRPr>
                      </a:lvl9p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charset="2"/>
                        <a:buNone/>
                        <a:tabLst/>
                      </a:pPr>
                      <a:endParaRPr kumimoji="0" lang="en-US" altLang="en-US" sz="1800" b="0" i="0" u="none" strike="noStrike" cap="none" normalizeH="0" baseline="0" dirty="0">
                        <a:ln>
                          <a:noFill/>
                        </a:ln>
                        <a:solidFill>
                          <a:srgbClr val="000066"/>
                        </a:solidFill>
                        <a:effectLst/>
                        <a:latin typeface="Verdana" charset="0"/>
                        <a:ea typeface="宋体" charset="-122"/>
                      </a:endParaRP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solidFill>
                      <a:schemeClr val="tx1">
                        <a:alpha val="50195"/>
                      </a:schemeClr>
                    </a:solidFill>
                  </a:tcPr>
                </a:tc>
                <a:tc>
                  <a:txBody>
                    <a:bodyPr/>
                    <a:lstStyle>
                      <a:lvl1pPr algn="l" eaLnBrk="0" hangingPunct="0">
                        <a:spcBef>
                          <a:spcPct val="20000"/>
                        </a:spcBef>
                        <a:buClr>
                          <a:schemeClr val="tx2"/>
                        </a:buClr>
                        <a:buSzPct val="70000"/>
                        <a:buFont typeface="Wingdings" charset="2"/>
                        <a:defRPr>
                          <a:solidFill>
                            <a:srgbClr val="000066"/>
                          </a:solidFill>
                          <a:latin typeface="Verdana" charset="0"/>
                          <a:ea typeface="宋体" charset="-122"/>
                        </a:defRPr>
                      </a:lvl1pPr>
                      <a:lvl2pPr marL="742950" indent="-285750" algn="l" eaLnBrk="0" hangingPunct="0">
                        <a:spcBef>
                          <a:spcPct val="20000"/>
                        </a:spcBef>
                        <a:buClr>
                          <a:schemeClr val="accent2"/>
                        </a:buClr>
                        <a:buSzPct val="70000"/>
                        <a:buFont typeface="Wingdings" charset="2"/>
                        <a:defRPr sz="1600">
                          <a:solidFill>
                            <a:srgbClr val="000066"/>
                          </a:solidFill>
                          <a:latin typeface="Verdana" charset="0"/>
                          <a:ea typeface="宋体" charset="-122"/>
                        </a:defRPr>
                      </a:lvl2pPr>
                      <a:lvl3pPr marL="1143000" indent="-228600" algn="l" eaLnBrk="0" hangingPunct="0">
                        <a:spcBef>
                          <a:spcPct val="20000"/>
                        </a:spcBef>
                        <a:buClr>
                          <a:schemeClr val="tx2"/>
                        </a:buClr>
                        <a:buSzPct val="65000"/>
                        <a:buFont typeface="Wingdings" charset="2"/>
                        <a:defRPr sz="1400">
                          <a:solidFill>
                            <a:srgbClr val="000066"/>
                          </a:solidFill>
                          <a:latin typeface="Verdana" charset="0"/>
                          <a:ea typeface="宋体" charset="-122"/>
                        </a:defRPr>
                      </a:lvl3pPr>
                      <a:lvl4pPr marL="1600200" indent="-228600" algn="l" eaLnBrk="0" hangingPunct="0">
                        <a:spcBef>
                          <a:spcPct val="20000"/>
                        </a:spcBef>
                        <a:buClr>
                          <a:schemeClr val="accent2"/>
                        </a:buClr>
                        <a:buSzPct val="70000"/>
                        <a:buFont typeface="Wingdings" charset="2"/>
                        <a:defRPr sz="1200">
                          <a:solidFill>
                            <a:srgbClr val="000066"/>
                          </a:solidFill>
                          <a:latin typeface="Verdana" charset="0"/>
                          <a:ea typeface="宋体" charset="-122"/>
                        </a:defRPr>
                      </a:lvl4pPr>
                      <a:lvl5pPr marL="2057400" indent="-228600" algn="l" eaLnBrk="0" hangingPunct="0">
                        <a:spcBef>
                          <a:spcPct val="20000"/>
                        </a:spcBef>
                        <a:buClr>
                          <a:schemeClr val="tx2"/>
                        </a:buClr>
                        <a:buSzPct val="60000"/>
                        <a:buFont typeface="Wingdings" charset="2"/>
                        <a:defRPr sz="1000">
                          <a:solidFill>
                            <a:srgbClr val="000066"/>
                          </a:solidFill>
                          <a:latin typeface="Verdana" charset="0"/>
                          <a:ea typeface="宋体" charset="-122"/>
                        </a:defRPr>
                      </a:lvl5pPr>
                      <a:lvl6pPr marL="2514600" indent="-228600" eaLnBrk="0" fontAlgn="base" hangingPunct="0">
                        <a:spcBef>
                          <a:spcPct val="20000"/>
                        </a:spcBef>
                        <a:spcAft>
                          <a:spcPct val="0"/>
                        </a:spcAft>
                        <a:buClr>
                          <a:schemeClr val="tx2"/>
                        </a:buClr>
                        <a:buSzPct val="60000"/>
                        <a:buFont typeface="Wingdings" charset="2"/>
                        <a:defRPr sz="1000">
                          <a:solidFill>
                            <a:srgbClr val="000066"/>
                          </a:solidFill>
                          <a:latin typeface="Verdana" charset="0"/>
                          <a:ea typeface="宋体" charset="-122"/>
                        </a:defRPr>
                      </a:lvl6pPr>
                      <a:lvl7pPr marL="2971800" indent="-228600" eaLnBrk="0" fontAlgn="base" hangingPunct="0">
                        <a:spcBef>
                          <a:spcPct val="20000"/>
                        </a:spcBef>
                        <a:spcAft>
                          <a:spcPct val="0"/>
                        </a:spcAft>
                        <a:buClr>
                          <a:schemeClr val="tx2"/>
                        </a:buClr>
                        <a:buSzPct val="60000"/>
                        <a:buFont typeface="Wingdings" charset="2"/>
                        <a:defRPr sz="1000">
                          <a:solidFill>
                            <a:srgbClr val="000066"/>
                          </a:solidFill>
                          <a:latin typeface="Verdana" charset="0"/>
                          <a:ea typeface="宋体" charset="-122"/>
                        </a:defRPr>
                      </a:lvl7pPr>
                      <a:lvl8pPr marL="3429000" indent="-228600" eaLnBrk="0" fontAlgn="base" hangingPunct="0">
                        <a:spcBef>
                          <a:spcPct val="20000"/>
                        </a:spcBef>
                        <a:spcAft>
                          <a:spcPct val="0"/>
                        </a:spcAft>
                        <a:buClr>
                          <a:schemeClr val="tx2"/>
                        </a:buClr>
                        <a:buSzPct val="60000"/>
                        <a:buFont typeface="Wingdings" charset="2"/>
                        <a:defRPr sz="1000">
                          <a:solidFill>
                            <a:srgbClr val="000066"/>
                          </a:solidFill>
                          <a:latin typeface="Verdana" charset="0"/>
                          <a:ea typeface="宋体" charset="-122"/>
                        </a:defRPr>
                      </a:lvl8pPr>
                      <a:lvl9pPr marL="3886200" indent="-228600" eaLnBrk="0" fontAlgn="base" hangingPunct="0">
                        <a:spcBef>
                          <a:spcPct val="20000"/>
                        </a:spcBef>
                        <a:spcAft>
                          <a:spcPct val="0"/>
                        </a:spcAft>
                        <a:buClr>
                          <a:schemeClr val="tx2"/>
                        </a:buClr>
                        <a:buSzPct val="60000"/>
                        <a:buFont typeface="Wingdings" charset="2"/>
                        <a:defRPr sz="1000">
                          <a:solidFill>
                            <a:srgbClr val="000066"/>
                          </a:solidFill>
                          <a:latin typeface="Verdana" charset="0"/>
                          <a:ea typeface="宋体" charset="-122"/>
                        </a:defRPr>
                      </a:lvl9p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charset="2"/>
                        <a:buNone/>
                        <a:tabLst/>
                      </a:pPr>
                      <a:endParaRPr kumimoji="0" lang="en-US" altLang="en-US" sz="1800" b="0" i="0" u="none" strike="noStrike" cap="none" normalizeH="0" baseline="0" dirty="0">
                        <a:ln>
                          <a:noFill/>
                        </a:ln>
                        <a:solidFill>
                          <a:srgbClr val="000066"/>
                        </a:solidFill>
                        <a:effectLst/>
                        <a:latin typeface="Verdana" charset="0"/>
                        <a:ea typeface="宋体" charset="-122"/>
                      </a:endParaRP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solidFill>
                      <a:schemeClr val="tx1">
                        <a:alpha val="50195"/>
                      </a:schemeClr>
                    </a:solidFill>
                  </a:tcPr>
                </a:tc>
                <a:tc>
                  <a:txBody>
                    <a:bodyPr/>
                    <a:lstStyle>
                      <a:lvl1pPr algn="l" eaLnBrk="0" hangingPunct="0">
                        <a:spcBef>
                          <a:spcPct val="20000"/>
                        </a:spcBef>
                        <a:buClr>
                          <a:schemeClr val="tx2"/>
                        </a:buClr>
                        <a:buSzPct val="70000"/>
                        <a:buFont typeface="Wingdings" charset="2"/>
                        <a:defRPr>
                          <a:solidFill>
                            <a:srgbClr val="000066"/>
                          </a:solidFill>
                          <a:latin typeface="Verdana" charset="0"/>
                          <a:ea typeface="宋体" charset="-122"/>
                        </a:defRPr>
                      </a:lvl1pPr>
                      <a:lvl2pPr marL="742950" indent="-285750" algn="l" eaLnBrk="0" hangingPunct="0">
                        <a:spcBef>
                          <a:spcPct val="20000"/>
                        </a:spcBef>
                        <a:buClr>
                          <a:schemeClr val="accent2"/>
                        </a:buClr>
                        <a:buSzPct val="70000"/>
                        <a:buFont typeface="Wingdings" charset="2"/>
                        <a:defRPr sz="1600">
                          <a:solidFill>
                            <a:srgbClr val="000066"/>
                          </a:solidFill>
                          <a:latin typeface="Verdana" charset="0"/>
                          <a:ea typeface="宋体" charset="-122"/>
                        </a:defRPr>
                      </a:lvl2pPr>
                      <a:lvl3pPr marL="1143000" indent="-228600" algn="l" eaLnBrk="0" hangingPunct="0">
                        <a:spcBef>
                          <a:spcPct val="20000"/>
                        </a:spcBef>
                        <a:buClr>
                          <a:schemeClr val="tx2"/>
                        </a:buClr>
                        <a:buSzPct val="65000"/>
                        <a:buFont typeface="Wingdings" charset="2"/>
                        <a:defRPr sz="1400">
                          <a:solidFill>
                            <a:srgbClr val="000066"/>
                          </a:solidFill>
                          <a:latin typeface="Verdana" charset="0"/>
                          <a:ea typeface="宋体" charset="-122"/>
                        </a:defRPr>
                      </a:lvl3pPr>
                      <a:lvl4pPr marL="1600200" indent="-228600" algn="l" eaLnBrk="0" hangingPunct="0">
                        <a:spcBef>
                          <a:spcPct val="20000"/>
                        </a:spcBef>
                        <a:buClr>
                          <a:schemeClr val="accent2"/>
                        </a:buClr>
                        <a:buSzPct val="70000"/>
                        <a:buFont typeface="Wingdings" charset="2"/>
                        <a:defRPr sz="1200">
                          <a:solidFill>
                            <a:srgbClr val="000066"/>
                          </a:solidFill>
                          <a:latin typeface="Verdana" charset="0"/>
                          <a:ea typeface="宋体" charset="-122"/>
                        </a:defRPr>
                      </a:lvl4pPr>
                      <a:lvl5pPr marL="2057400" indent="-228600" algn="l" eaLnBrk="0" hangingPunct="0">
                        <a:spcBef>
                          <a:spcPct val="20000"/>
                        </a:spcBef>
                        <a:buClr>
                          <a:schemeClr val="tx2"/>
                        </a:buClr>
                        <a:buSzPct val="60000"/>
                        <a:buFont typeface="Wingdings" charset="2"/>
                        <a:defRPr sz="1000">
                          <a:solidFill>
                            <a:srgbClr val="000066"/>
                          </a:solidFill>
                          <a:latin typeface="Verdana" charset="0"/>
                          <a:ea typeface="宋体" charset="-122"/>
                        </a:defRPr>
                      </a:lvl5pPr>
                      <a:lvl6pPr marL="2514600" indent="-228600" eaLnBrk="0" fontAlgn="base" hangingPunct="0">
                        <a:spcBef>
                          <a:spcPct val="20000"/>
                        </a:spcBef>
                        <a:spcAft>
                          <a:spcPct val="0"/>
                        </a:spcAft>
                        <a:buClr>
                          <a:schemeClr val="tx2"/>
                        </a:buClr>
                        <a:buSzPct val="60000"/>
                        <a:buFont typeface="Wingdings" charset="2"/>
                        <a:defRPr sz="1000">
                          <a:solidFill>
                            <a:srgbClr val="000066"/>
                          </a:solidFill>
                          <a:latin typeface="Verdana" charset="0"/>
                          <a:ea typeface="宋体" charset="-122"/>
                        </a:defRPr>
                      </a:lvl6pPr>
                      <a:lvl7pPr marL="2971800" indent="-228600" eaLnBrk="0" fontAlgn="base" hangingPunct="0">
                        <a:spcBef>
                          <a:spcPct val="20000"/>
                        </a:spcBef>
                        <a:spcAft>
                          <a:spcPct val="0"/>
                        </a:spcAft>
                        <a:buClr>
                          <a:schemeClr val="tx2"/>
                        </a:buClr>
                        <a:buSzPct val="60000"/>
                        <a:buFont typeface="Wingdings" charset="2"/>
                        <a:defRPr sz="1000">
                          <a:solidFill>
                            <a:srgbClr val="000066"/>
                          </a:solidFill>
                          <a:latin typeface="Verdana" charset="0"/>
                          <a:ea typeface="宋体" charset="-122"/>
                        </a:defRPr>
                      </a:lvl7pPr>
                      <a:lvl8pPr marL="3429000" indent="-228600" eaLnBrk="0" fontAlgn="base" hangingPunct="0">
                        <a:spcBef>
                          <a:spcPct val="20000"/>
                        </a:spcBef>
                        <a:spcAft>
                          <a:spcPct val="0"/>
                        </a:spcAft>
                        <a:buClr>
                          <a:schemeClr val="tx2"/>
                        </a:buClr>
                        <a:buSzPct val="60000"/>
                        <a:buFont typeface="Wingdings" charset="2"/>
                        <a:defRPr sz="1000">
                          <a:solidFill>
                            <a:srgbClr val="000066"/>
                          </a:solidFill>
                          <a:latin typeface="Verdana" charset="0"/>
                          <a:ea typeface="宋体" charset="-122"/>
                        </a:defRPr>
                      </a:lvl8pPr>
                      <a:lvl9pPr marL="3886200" indent="-228600" eaLnBrk="0" fontAlgn="base" hangingPunct="0">
                        <a:spcBef>
                          <a:spcPct val="20000"/>
                        </a:spcBef>
                        <a:spcAft>
                          <a:spcPct val="0"/>
                        </a:spcAft>
                        <a:buClr>
                          <a:schemeClr val="tx2"/>
                        </a:buClr>
                        <a:buSzPct val="60000"/>
                        <a:buFont typeface="Wingdings" charset="2"/>
                        <a:defRPr sz="1000">
                          <a:solidFill>
                            <a:srgbClr val="000066"/>
                          </a:solidFill>
                          <a:latin typeface="Verdana" charset="0"/>
                          <a:ea typeface="宋体" charset="-122"/>
                        </a:defRPr>
                      </a:lvl9p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charset="2"/>
                        <a:buNone/>
                        <a:tabLst/>
                      </a:pPr>
                      <a:endParaRPr kumimoji="0" lang="en-US" altLang="en-US" sz="1800" b="0" i="0" u="none" strike="noStrike" cap="none" normalizeH="0" baseline="0" dirty="0">
                        <a:ln>
                          <a:noFill/>
                        </a:ln>
                        <a:solidFill>
                          <a:srgbClr val="000066"/>
                        </a:solidFill>
                        <a:effectLst/>
                        <a:latin typeface="Verdana" charset="0"/>
                        <a:ea typeface="宋体" charset="-122"/>
                      </a:endParaRP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solidFill>
                      <a:schemeClr val="tx1">
                        <a:alpha val="50195"/>
                      </a:schemeClr>
                    </a:solidFill>
                  </a:tcPr>
                </a:tc>
              </a:tr>
            </a:tbl>
          </a:graphicData>
        </a:graphic>
      </p:graphicFrame>
      <p:sp>
        <p:nvSpPr>
          <p:cNvPr id="4" name="Rectangle 32"/>
          <p:cNvSpPr>
            <a:spLocks noChangeArrowheads="1"/>
          </p:cNvSpPr>
          <p:nvPr/>
        </p:nvSpPr>
        <p:spPr bwMode="auto">
          <a:xfrm>
            <a:off x="1331640" y="3358382"/>
            <a:ext cx="533400" cy="381000"/>
          </a:xfrm>
          <a:prstGeom prst="rect">
            <a:avLst/>
          </a:prstGeom>
          <a:solidFill>
            <a:srgbClr val="C82E2E"/>
          </a:solidFill>
          <a:ln w="12700" cap="sq">
            <a:solidFill>
              <a:schemeClr val="tx1"/>
            </a:solidFill>
            <a:miter lim="800000"/>
            <a:headEnd type="none" w="sm" len="sm"/>
            <a:tailEnd type="none" w="sm" len="sm"/>
          </a:ln>
        </p:spPr>
        <p:txBody>
          <a:bodyPr wrap="none" anchor="ctr"/>
          <a:lstStyle>
            <a:lvl1pPr eaLnBrk="0" hangingPunct="0">
              <a:defRPr>
                <a:solidFill>
                  <a:schemeClr val="tx1"/>
                </a:solidFill>
                <a:latin typeface="Verdana" charset="0"/>
                <a:ea typeface="宋体" charset="-122"/>
              </a:defRPr>
            </a:lvl1pPr>
            <a:lvl2pPr marL="742950" indent="-285750" eaLnBrk="0" hangingPunct="0">
              <a:defRPr>
                <a:solidFill>
                  <a:schemeClr val="tx1"/>
                </a:solidFill>
                <a:latin typeface="Verdana" charset="0"/>
                <a:ea typeface="宋体" charset="-122"/>
              </a:defRPr>
            </a:lvl2pPr>
            <a:lvl3pPr marL="1143000" indent="-228600" eaLnBrk="0" hangingPunct="0">
              <a:defRPr>
                <a:solidFill>
                  <a:schemeClr val="tx1"/>
                </a:solidFill>
                <a:latin typeface="Verdana" charset="0"/>
                <a:ea typeface="宋体" charset="-122"/>
              </a:defRPr>
            </a:lvl3pPr>
            <a:lvl4pPr marL="1600200" indent="-228600" eaLnBrk="0" hangingPunct="0">
              <a:defRPr>
                <a:solidFill>
                  <a:schemeClr val="tx1"/>
                </a:solidFill>
                <a:latin typeface="Verdana" charset="0"/>
                <a:ea typeface="宋体" charset="-122"/>
              </a:defRPr>
            </a:lvl4pPr>
            <a:lvl5pPr marL="2057400" indent="-228600" eaLnBrk="0" hangingPunct="0">
              <a:defRPr>
                <a:solidFill>
                  <a:schemeClr val="tx1"/>
                </a:solidFill>
                <a:latin typeface="Verdana" charset="0"/>
                <a:ea typeface="宋体" charset="-122"/>
              </a:defRPr>
            </a:lvl5pPr>
            <a:lvl6pPr marL="2514600" indent="-228600" algn="ctr" eaLnBrk="0" fontAlgn="base" hangingPunct="0">
              <a:spcBef>
                <a:spcPct val="0"/>
              </a:spcBef>
              <a:spcAft>
                <a:spcPct val="0"/>
              </a:spcAft>
              <a:defRPr>
                <a:solidFill>
                  <a:schemeClr val="tx1"/>
                </a:solidFill>
                <a:latin typeface="Verdana" charset="0"/>
                <a:ea typeface="宋体" charset="-122"/>
              </a:defRPr>
            </a:lvl6pPr>
            <a:lvl7pPr marL="2971800" indent="-228600" algn="ctr" eaLnBrk="0" fontAlgn="base" hangingPunct="0">
              <a:spcBef>
                <a:spcPct val="0"/>
              </a:spcBef>
              <a:spcAft>
                <a:spcPct val="0"/>
              </a:spcAft>
              <a:defRPr>
                <a:solidFill>
                  <a:schemeClr val="tx1"/>
                </a:solidFill>
                <a:latin typeface="Verdana" charset="0"/>
                <a:ea typeface="宋体" charset="-122"/>
              </a:defRPr>
            </a:lvl7pPr>
            <a:lvl8pPr marL="3429000" indent="-228600" algn="ctr" eaLnBrk="0" fontAlgn="base" hangingPunct="0">
              <a:spcBef>
                <a:spcPct val="0"/>
              </a:spcBef>
              <a:spcAft>
                <a:spcPct val="0"/>
              </a:spcAft>
              <a:defRPr>
                <a:solidFill>
                  <a:schemeClr val="tx1"/>
                </a:solidFill>
                <a:latin typeface="Verdana" charset="0"/>
                <a:ea typeface="宋体" charset="-122"/>
              </a:defRPr>
            </a:lvl8pPr>
            <a:lvl9pPr marL="3886200" indent="-228600" algn="ctr" eaLnBrk="0" fontAlgn="base" hangingPunct="0">
              <a:spcBef>
                <a:spcPct val="0"/>
              </a:spcBef>
              <a:spcAft>
                <a:spcPct val="0"/>
              </a:spcAft>
              <a:defRPr>
                <a:solidFill>
                  <a:schemeClr val="tx1"/>
                </a:solidFill>
                <a:latin typeface="Verdana" charset="0"/>
                <a:ea typeface="宋体" charset="-122"/>
              </a:defRPr>
            </a:lvl9pPr>
          </a:lstStyle>
          <a:p>
            <a:pPr eaLnBrk="1" hangingPunct="1"/>
            <a:endParaRPr lang="en-US" altLang="en-US"/>
          </a:p>
        </p:txBody>
      </p:sp>
      <p:sp>
        <p:nvSpPr>
          <p:cNvPr id="5" name="Rectangle 33"/>
          <p:cNvSpPr>
            <a:spLocks noChangeArrowheads="1"/>
          </p:cNvSpPr>
          <p:nvPr/>
        </p:nvSpPr>
        <p:spPr bwMode="auto">
          <a:xfrm>
            <a:off x="1852582" y="3367005"/>
            <a:ext cx="533400" cy="381000"/>
          </a:xfrm>
          <a:prstGeom prst="rect">
            <a:avLst/>
          </a:prstGeom>
          <a:solidFill>
            <a:srgbClr val="C82E2E"/>
          </a:solidFill>
          <a:ln w="12700" cap="sq">
            <a:solidFill>
              <a:schemeClr val="tx1"/>
            </a:solidFill>
            <a:miter lim="800000"/>
            <a:headEnd type="none" w="sm" len="sm"/>
            <a:tailEnd type="none" w="sm" len="sm"/>
          </a:ln>
        </p:spPr>
        <p:txBody>
          <a:bodyPr wrap="none" anchor="ctr"/>
          <a:lstStyle>
            <a:lvl1pPr eaLnBrk="0" hangingPunct="0">
              <a:defRPr>
                <a:solidFill>
                  <a:schemeClr val="tx1"/>
                </a:solidFill>
                <a:latin typeface="Verdana" charset="0"/>
                <a:ea typeface="宋体" charset="-122"/>
              </a:defRPr>
            </a:lvl1pPr>
            <a:lvl2pPr marL="742950" indent="-285750" eaLnBrk="0" hangingPunct="0">
              <a:defRPr>
                <a:solidFill>
                  <a:schemeClr val="tx1"/>
                </a:solidFill>
                <a:latin typeface="Verdana" charset="0"/>
                <a:ea typeface="宋体" charset="-122"/>
              </a:defRPr>
            </a:lvl2pPr>
            <a:lvl3pPr marL="1143000" indent="-228600" eaLnBrk="0" hangingPunct="0">
              <a:defRPr>
                <a:solidFill>
                  <a:schemeClr val="tx1"/>
                </a:solidFill>
                <a:latin typeface="Verdana" charset="0"/>
                <a:ea typeface="宋体" charset="-122"/>
              </a:defRPr>
            </a:lvl3pPr>
            <a:lvl4pPr marL="1600200" indent="-228600" eaLnBrk="0" hangingPunct="0">
              <a:defRPr>
                <a:solidFill>
                  <a:schemeClr val="tx1"/>
                </a:solidFill>
                <a:latin typeface="Verdana" charset="0"/>
                <a:ea typeface="宋体" charset="-122"/>
              </a:defRPr>
            </a:lvl4pPr>
            <a:lvl5pPr marL="2057400" indent="-228600" eaLnBrk="0" hangingPunct="0">
              <a:defRPr>
                <a:solidFill>
                  <a:schemeClr val="tx1"/>
                </a:solidFill>
                <a:latin typeface="Verdana" charset="0"/>
                <a:ea typeface="宋体" charset="-122"/>
              </a:defRPr>
            </a:lvl5pPr>
            <a:lvl6pPr marL="2514600" indent="-228600" algn="ctr" eaLnBrk="0" fontAlgn="base" hangingPunct="0">
              <a:spcBef>
                <a:spcPct val="0"/>
              </a:spcBef>
              <a:spcAft>
                <a:spcPct val="0"/>
              </a:spcAft>
              <a:defRPr>
                <a:solidFill>
                  <a:schemeClr val="tx1"/>
                </a:solidFill>
                <a:latin typeface="Verdana" charset="0"/>
                <a:ea typeface="宋体" charset="-122"/>
              </a:defRPr>
            </a:lvl6pPr>
            <a:lvl7pPr marL="2971800" indent="-228600" algn="ctr" eaLnBrk="0" fontAlgn="base" hangingPunct="0">
              <a:spcBef>
                <a:spcPct val="0"/>
              </a:spcBef>
              <a:spcAft>
                <a:spcPct val="0"/>
              </a:spcAft>
              <a:defRPr>
                <a:solidFill>
                  <a:schemeClr val="tx1"/>
                </a:solidFill>
                <a:latin typeface="Verdana" charset="0"/>
                <a:ea typeface="宋体" charset="-122"/>
              </a:defRPr>
            </a:lvl7pPr>
            <a:lvl8pPr marL="3429000" indent="-228600" algn="ctr" eaLnBrk="0" fontAlgn="base" hangingPunct="0">
              <a:spcBef>
                <a:spcPct val="0"/>
              </a:spcBef>
              <a:spcAft>
                <a:spcPct val="0"/>
              </a:spcAft>
              <a:defRPr>
                <a:solidFill>
                  <a:schemeClr val="tx1"/>
                </a:solidFill>
                <a:latin typeface="Verdana" charset="0"/>
                <a:ea typeface="宋体" charset="-122"/>
              </a:defRPr>
            </a:lvl8pPr>
            <a:lvl9pPr marL="3886200" indent="-228600" algn="ctr" eaLnBrk="0" fontAlgn="base" hangingPunct="0">
              <a:spcBef>
                <a:spcPct val="0"/>
              </a:spcBef>
              <a:spcAft>
                <a:spcPct val="0"/>
              </a:spcAft>
              <a:defRPr>
                <a:solidFill>
                  <a:schemeClr val="tx1"/>
                </a:solidFill>
                <a:latin typeface="Verdana" charset="0"/>
                <a:ea typeface="宋体" charset="-122"/>
              </a:defRPr>
            </a:lvl9pPr>
          </a:lstStyle>
          <a:p>
            <a:pPr eaLnBrk="1" hangingPunct="1"/>
            <a:endParaRPr lang="en-US" altLang="en-US"/>
          </a:p>
        </p:txBody>
      </p:sp>
      <p:sp>
        <p:nvSpPr>
          <p:cNvPr id="6" name="Rectangle 35"/>
          <p:cNvSpPr>
            <a:spLocks noChangeArrowheads="1"/>
          </p:cNvSpPr>
          <p:nvPr/>
        </p:nvSpPr>
        <p:spPr bwMode="auto">
          <a:xfrm>
            <a:off x="1350690" y="3933312"/>
            <a:ext cx="533400" cy="381000"/>
          </a:xfrm>
          <a:prstGeom prst="rect">
            <a:avLst/>
          </a:prstGeom>
          <a:solidFill>
            <a:srgbClr val="C82E2E"/>
          </a:solidFill>
          <a:ln w="12700" cap="sq">
            <a:solidFill>
              <a:schemeClr val="tx1"/>
            </a:solidFill>
            <a:miter lim="800000"/>
            <a:headEnd type="none" w="sm" len="sm"/>
            <a:tailEnd type="none" w="sm" len="sm"/>
          </a:ln>
        </p:spPr>
        <p:txBody>
          <a:bodyPr wrap="none" anchor="ctr"/>
          <a:lstStyle>
            <a:lvl1pPr eaLnBrk="0" hangingPunct="0">
              <a:defRPr>
                <a:solidFill>
                  <a:schemeClr val="tx1"/>
                </a:solidFill>
                <a:latin typeface="Verdana" charset="0"/>
                <a:ea typeface="宋体" charset="-122"/>
              </a:defRPr>
            </a:lvl1pPr>
            <a:lvl2pPr marL="742950" indent="-285750" eaLnBrk="0" hangingPunct="0">
              <a:defRPr>
                <a:solidFill>
                  <a:schemeClr val="tx1"/>
                </a:solidFill>
                <a:latin typeface="Verdana" charset="0"/>
                <a:ea typeface="宋体" charset="-122"/>
              </a:defRPr>
            </a:lvl2pPr>
            <a:lvl3pPr marL="1143000" indent="-228600" eaLnBrk="0" hangingPunct="0">
              <a:defRPr>
                <a:solidFill>
                  <a:schemeClr val="tx1"/>
                </a:solidFill>
                <a:latin typeface="Verdana" charset="0"/>
                <a:ea typeface="宋体" charset="-122"/>
              </a:defRPr>
            </a:lvl3pPr>
            <a:lvl4pPr marL="1600200" indent="-228600" eaLnBrk="0" hangingPunct="0">
              <a:defRPr>
                <a:solidFill>
                  <a:schemeClr val="tx1"/>
                </a:solidFill>
                <a:latin typeface="Verdana" charset="0"/>
                <a:ea typeface="宋体" charset="-122"/>
              </a:defRPr>
            </a:lvl4pPr>
            <a:lvl5pPr marL="2057400" indent="-228600" eaLnBrk="0" hangingPunct="0">
              <a:defRPr>
                <a:solidFill>
                  <a:schemeClr val="tx1"/>
                </a:solidFill>
                <a:latin typeface="Verdana" charset="0"/>
                <a:ea typeface="宋体" charset="-122"/>
              </a:defRPr>
            </a:lvl5pPr>
            <a:lvl6pPr marL="2514600" indent="-228600" algn="ctr" eaLnBrk="0" fontAlgn="base" hangingPunct="0">
              <a:spcBef>
                <a:spcPct val="0"/>
              </a:spcBef>
              <a:spcAft>
                <a:spcPct val="0"/>
              </a:spcAft>
              <a:defRPr>
                <a:solidFill>
                  <a:schemeClr val="tx1"/>
                </a:solidFill>
                <a:latin typeface="Verdana" charset="0"/>
                <a:ea typeface="宋体" charset="-122"/>
              </a:defRPr>
            </a:lvl6pPr>
            <a:lvl7pPr marL="2971800" indent="-228600" algn="ctr" eaLnBrk="0" fontAlgn="base" hangingPunct="0">
              <a:spcBef>
                <a:spcPct val="0"/>
              </a:spcBef>
              <a:spcAft>
                <a:spcPct val="0"/>
              </a:spcAft>
              <a:defRPr>
                <a:solidFill>
                  <a:schemeClr val="tx1"/>
                </a:solidFill>
                <a:latin typeface="Verdana" charset="0"/>
                <a:ea typeface="宋体" charset="-122"/>
              </a:defRPr>
            </a:lvl7pPr>
            <a:lvl8pPr marL="3429000" indent="-228600" algn="ctr" eaLnBrk="0" fontAlgn="base" hangingPunct="0">
              <a:spcBef>
                <a:spcPct val="0"/>
              </a:spcBef>
              <a:spcAft>
                <a:spcPct val="0"/>
              </a:spcAft>
              <a:defRPr>
                <a:solidFill>
                  <a:schemeClr val="tx1"/>
                </a:solidFill>
                <a:latin typeface="Verdana" charset="0"/>
                <a:ea typeface="宋体" charset="-122"/>
              </a:defRPr>
            </a:lvl8pPr>
            <a:lvl9pPr marL="3886200" indent="-228600" algn="ctr" eaLnBrk="0" fontAlgn="base" hangingPunct="0">
              <a:spcBef>
                <a:spcPct val="0"/>
              </a:spcBef>
              <a:spcAft>
                <a:spcPct val="0"/>
              </a:spcAft>
              <a:defRPr>
                <a:solidFill>
                  <a:schemeClr val="tx1"/>
                </a:solidFill>
                <a:latin typeface="Verdana" charset="0"/>
                <a:ea typeface="宋体" charset="-122"/>
              </a:defRPr>
            </a:lvl9pPr>
          </a:lstStyle>
          <a:p>
            <a:pPr eaLnBrk="1" hangingPunct="1"/>
            <a:endParaRPr lang="en-US" altLang="en-US"/>
          </a:p>
        </p:txBody>
      </p:sp>
      <p:sp>
        <p:nvSpPr>
          <p:cNvPr id="18" name="Rectangle 34"/>
          <p:cNvSpPr>
            <a:spLocks noChangeArrowheads="1"/>
          </p:cNvSpPr>
          <p:nvPr/>
        </p:nvSpPr>
        <p:spPr bwMode="auto">
          <a:xfrm>
            <a:off x="1852582" y="3926458"/>
            <a:ext cx="533400" cy="381000"/>
          </a:xfrm>
          <a:prstGeom prst="rect">
            <a:avLst/>
          </a:prstGeom>
          <a:solidFill>
            <a:srgbClr val="C82E2E"/>
          </a:solidFill>
          <a:ln w="12700" cap="sq">
            <a:solidFill>
              <a:schemeClr val="tx1"/>
            </a:solidFill>
            <a:miter lim="800000"/>
            <a:headEnd type="none" w="sm" len="sm"/>
            <a:tailEnd type="none" w="sm" len="sm"/>
          </a:ln>
        </p:spPr>
        <p:txBody>
          <a:bodyPr wrap="none" anchor="ctr"/>
          <a:lstStyle>
            <a:lvl1pPr eaLnBrk="0" hangingPunct="0">
              <a:defRPr>
                <a:solidFill>
                  <a:schemeClr val="tx1"/>
                </a:solidFill>
                <a:latin typeface="Verdana" charset="0"/>
                <a:ea typeface="宋体" charset="-122"/>
              </a:defRPr>
            </a:lvl1pPr>
            <a:lvl2pPr marL="742950" indent="-285750" eaLnBrk="0" hangingPunct="0">
              <a:defRPr>
                <a:solidFill>
                  <a:schemeClr val="tx1"/>
                </a:solidFill>
                <a:latin typeface="Verdana" charset="0"/>
                <a:ea typeface="宋体" charset="-122"/>
              </a:defRPr>
            </a:lvl2pPr>
            <a:lvl3pPr marL="1143000" indent="-228600" eaLnBrk="0" hangingPunct="0">
              <a:defRPr>
                <a:solidFill>
                  <a:schemeClr val="tx1"/>
                </a:solidFill>
                <a:latin typeface="Verdana" charset="0"/>
                <a:ea typeface="宋体" charset="-122"/>
              </a:defRPr>
            </a:lvl3pPr>
            <a:lvl4pPr marL="1600200" indent="-228600" eaLnBrk="0" hangingPunct="0">
              <a:defRPr>
                <a:solidFill>
                  <a:schemeClr val="tx1"/>
                </a:solidFill>
                <a:latin typeface="Verdana" charset="0"/>
                <a:ea typeface="宋体" charset="-122"/>
              </a:defRPr>
            </a:lvl4pPr>
            <a:lvl5pPr marL="2057400" indent="-228600" eaLnBrk="0" hangingPunct="0">
              <a:defRPr>
                <a:solidFill>
                  <a:schemeClr val="tx1"/>
                </a:solidFill>
                <a:latin typeface="Verdana" charset="0"/>
                <a:ea typeface="宋体" charset="-122"/>
              </a:defRPr>
            </a:lvl5pPr>
            <a:lvl6pPr marL="2514600" indent="-228600" algn="ctr" eaLnBrk="0" fontAlgn="base" hangingPunct="0">
              <a:spcBef>
                <a:spcPct val="0"/>
              </a:spcBef>
              <a:spcAft>
                <a:spcPct val="0"/>
              </a:spcAft>
              <a:defRPr>
                <a:solidFill>
                  <a:schemeClr val="tx1"/>
                </a:solidFill>
                <a:latin typeface="Verdana" charset="0"/>
                <a:ea typeface="宋体" charset="-122"/>
              </a:defRPr>
            </a:lvl6pPr>
            <a:lvl7pPr marL="2971800" indent="-228600" algn="ctr" eaLnBrk="0" fontAlgn="base" hangingPunct="0">
              <a:spcBef>
                <a:spcPct val="0"/>
              </a:spcBef>
              <a:spcAft>
                <a:spcPct val="0"/>
              </a:spcAft>
              <a:defRPr>
                <a:solidFill>
                  <a:schemeClr val="tx1"/>
                </a:solidFill>
                <a:latin typeface="Verdana" charset="0"/>
                <a:ea typeface="宋体" charset="-122"/>
              </a:defRPr>
            </a:lvl7pPr>
            <a:lvl8pPr marL="3429000" indent="-228600" algn="ctr" eaLnBrk="0" fontAlgn="base" hangingPunct="0">
              <a:spcBef>
                <a:spcPct val="0"/>
              </a:spcBef>
              <a:spcAft>
                <a:spcPct val="0"/>
              </a:spcAft>
              <a:defRPr>
                <a:solidFill>
                  <a:schemeClr val="tx1"/>
                </a:solidFill>
                <a:latin typeface="Verdana" charset="0"/>
                <a:ea typeface="宋体" charset="-122"/>
              </a:defRPr>
            </a:lvl8pPr>
            <a:lvl9pPr marL="3886200" indent="-228600" algn="ctr" eaLnBrk="0" fontAlgn="base" hangingPunct="0">
              <a:spcBef>
                <a:spcPct val="0"/>
              </a:spcBef>
              <a:spcAft>
                <a:spcPct val="0"/>
              </a:spcAft>
              <a:defRPr>
                <a:solidFill>
                  <a:schemeClr val="tx1"/>
                </a:solidFill>
                <a:latin typeface="Verdana" charset="0"/>
                <a:ea typeface="宋体" charset="-122"/>
              </a:defRPr>
            </a:lvl9pPr>
          </a:lstStyle>
          <a:p>
            <a:pPr eaLnBrk="1" hangingPunct="1"/>
            <a:endParaRPr lang="en-US" altLang="en-US"/>
          </a:p>
        </p:txBody>
      </p:sp>
      <p:sp>
        <p:nvSpPr>
          <p:cNvPr id="23" name="TextBox 22"/>
          <p:cNvSpPr txBox="1"/>
          <p:nvPr/>
        </p:nvSpPr>
        <p:spPr>
          <a:xfrm>
            <a:off x="7903527" y="3747203"/>
            <a:ext cx="381000" cy="400110"/>
          </a:xfrm>
          <a:prstGeom prst="rect">
            <a:avLst/>
          </a:prstGeom>
          <a:noFill/>
        </p:spPr>
        <p:txBody>
          <a:bodyPr wrap="square" rtlCol="0">
            <a:spAutoFit/>
          </a:bodyPr>
          <a:lstStyle/>
          <a:p>
            <a:r>
              <a:rPr lang="en-US" sz="2000" dirty="0" smtClean="0">
                <a:solidFill>
                  <a:srgbClr val="FF0000"/>
                </a:solidFill>
              </a:rPr>
              <a:t>X</a:t>
            </a:r>
            <a:endParaRPr lang="en-US" sz="2000" dirty="0">
              <a:solidFill>
                <a:srgbClr val="FF0000"/>
              </a:solidFill>
            </a:endParaRPr>
          </a:p>
        </p:txBody>
      </p:sp>
    </p:spTree>
    <p:extLst>
      <p:ext uri="{BB962C8B-B14F-4D97-AF65-F5344CB8AC3E}">
        <p14:creationId xmlns:p14="http://schemas.microsoft.com/office/powerpoint/2010/main" val="145506785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xit" presetSubtype="10" fill="hold" grpId="0" nodeType="clickEffect">
                                  <p:stCondLst>
                                    <p:cond delay="0"/>
                                  </p:stCondLst>
                                  <p:childTnLst>
                                    <p:animEffect transition="out" filter="checkerboard(across)">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5" presetClass="exit" presetSubtype="10" fill="hold" grpId="0" nodeType="clickEffect">
                                  <p:stCondLst>
                                    <p:cond delay="0"/>
                                  </p:stCondLst>
                                  <p:childTnLst>
                                    <p:animEffect transition="out" filter="checkerboard(across)">
                                      <p:cBhvr>
                                        <p:cTn id="11" dur="500"/>
                                        <p:tgtEl>
                                          <p:spTgt spid="5"/>
                                        </p:tgtEl>
                                      </p:cBhvr>
                                    </p:animEffect>
                                    <p:set>
                                      <p:cBhvr>
                                        <p:cTn id="12" dur="1" fill="hold">
                                          <p:stCondLst>
                                            <p:cond delay="499"/>
                                          </p:stCondLst>
                                        </p:cTn>
                                        <p:tgtEl>
                                          <p:spTgt spid="5"/>
                                        </p:tgtEl>
                                        <p:attrNameLst>
                                          <p:attrName>style.visibility</p:attrName>
                                        </p:attrNameLst>
                                      </p:cBhvr>
                                      <p:to>
                                        <p:strVal val="hidden"/>
                                      </p:to>
                                    </p:set>
                                  </p:childTnLst>
                                </p:cTn>
                              </p:par>
                              <p:par>
                                <p:cTn id="13" presetID="5" presetClass="exit" presetSubtype="10" fill="hold" grpId="0" nodeType="withEffect">
                                  <p:stCondLst>
                                    <p:cond delay="0"/>
                                  </p:stCondLst>
                                  <p:childTnLst>
                                    <p:animEffect transition="out" filter="checkerboard(across)">
                                      <p:cBhvr>
                                        <p:cTn id="14" dur="500"/>
                                        <p:tgtEl>
                                          <p:spTgt spid="6"/>
                                        </p:tgtEl>
                                      </p:cBhvr>
                                    </p:animEffect>
                                    <p:set>
                                      <p:cBhvr>
                                        <p:cTn id="15" dur="1" fill="hold">
                                          <p:stCondLst>
                                            <p:cond delay="499"/>
                                          </p:stCondLst>
                                        </p:cTn>
                                        <p:tgtEl>
                                          <p:spTgt spid="6"/>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childTnLst>
                                </p:cTn>
                              </p:par>
                              <p:par>
                                <p:cTn id="22" presetID="4" presetClass="entr" presetSubtype="16"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box(in)">
                                      <p:cBhvr>
                                        <p:cTn id="24" dur="500"/>
                                        <p:tgtEl>
                                          <p:spTgt spid="9"/>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500"/>
                                        <p:tgtEl>
                                          <p:spTgt spid="16"/>
                                        </p:tgtEl>
                                      </p:cBhvr>
                                    </p:animEffect>
                                  </p:childTnLst>
                                </p:cTn>
                              </p:par>
                              <p:par>
                                <p:cTn id="30" presetID="10" presetClass="entr" presetSubtype="0" fill="hold" nodeType="with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fade">
                                      <p:cBhvr>
                                        <p:cTn id="32" dur="500"/>
                                        <p:tgtEl>
                                          <p:spTgt spid="17"/>
                                        </p:tgtEl>
                                      </p:cBhvr>
                                    </p:animEffec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childTnLst>
                                </p:cTn>
                              </p:par>
                              <p:par>
                                <p:cTn id="37" presetID="3" presetClass="entr" presetSubtype="10" fill="hold" grpId="0" nodeType="withEffect">
                                  <p:stCondLst>
                                    <p:cond delay="0"/>
                                  </p:stCondLst>
                                  <p:childTnLst>
                                    <p:set>
                                      <p:cBhvr>
                                        <p:cTn id="38" dur="1" fill="hold">
                                          <p:stCondLst>
                                            <p:cond delay="0"/>
                                          </p:stCondLst>
                                        </p:cTn>
                                        <p:tgtEl>
                                          <p:spTgt spid="11"/>
                                        </p:tgtEl>
                                        <p:attrNameLst>
                                          <p:attrName>style.visibility</p:attrName>
                                        </p:attrNameLst>
                                      </p:cBhvr>
                                      <p:to>
                                        <p:strVal val="visible"/>
                                      </p:to>
                                    </p:set>
                                    <p:animEffect transition="in" filter="blinds(horizontal)">
                                      <p:cBhvr>
                                        <p:cTn id="39" dur="500"/>
                                        <p:tgtEl>
                                          <p:spTgt spid="11"/>
                                        </p:tgtEl>
                                      </p:cBhvr>
                                    </p:animEffect>
                                  </p:childTnLst>
                                </p:cTn>
                              </p:par>
                              <p:par>
                                <p:cTn id="40" presetID="5" presetClass="exit" presetSubtype="10" fill="hold" grpId="0" nodeType="withEffect">
                                  <p:stCondLst>
                                    <p:cond delay="0"/>
                                  </p:stCondLst>
                                  <p:childTnLst>
                                    <p:animEffect transition="out" filter="checkerboard(across)">
                                      <p:cBhvr>
                                        <p:cTn id="41" dur="500"/>
                                        <p:tgtEl>
                                          <p:spTgt spid="18"/>
                                        </p:tgtEl>
                                      </p:cBhvr>
                                    </p:animEffect>
                                    <p:set>
                                      <p:cBhvr>
                                        <p:cTn id="42" dur="1" fill="hold">
                                          <p:stCondLst>
                                            <p:cond delay="499"/>
                                          </p:stCondLst>
                                        </p:cTn>
                                        <p:tgtEl>
                                          <p:spTgt spid="18"/>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23"/>
                                        </p:tgtEl>
                                        <p:attrNameLst>
                                          <p:attrName>style.visibility</p:attrName>
                                        </p:attrNameLst>
                                      </p:cBhvr>
                                      <p:to>
                                        <p:strVal val="visible"/>
                                      </p:to>
                                    </p:set>
                                    <p:anim calcmode="lin" valueType="num">
                                      <p:cBhvr additive="base">
                                        <p:cTn id="47" dur="500" fill="hold"/>
                                        <p:tgtEl>
                                          <p:spTgt spid="23"/>
                                        </p:tgtEl>
                                        <p:attrNameLst>
                                          <p:attrName>ppt_x</p:attrName>
                                        </p:attrNameLst>
                                      </p:cBhvr>
                                      <p:tavLst>
                                        <p:tav tm="0">
                                          <p:val>
                                            <p:strVal val="#ppt_x"/>
                                          </p:val>
                                        </p:tav>
                                        <p:tav tm="100000">
                                          <p:val>
                                            <p:strVal val="#ppt_x"/>
                                          </p:val>
                                        </p:tav>
                                      </p:tavLst>
                                    </p:anim>
                                    <p:anim calcmode="lin" valueType="num">
                                      <p:cBhvr additive="base">
                                        <p:cTn id="48"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p:bldP spid="10" grpId="0" animBg="1"/>
      <p:bldP spid="11" grpId="0"/>
      <p:bldP spid="4" grpId="0" animBg="1"/>
      <p:bldP spid="5" grpId="0" animBg="1"/>
      <p:bldP spid="6" grpId="0" animBg="1"/>
      <p:bldP spid="18" grpId="0" animBg="1"/>
      <p:bldP spid="2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Index Structure</a:t>
            </a:r>
            <a:endParaRPr lang="en-US" dirty="0"/>
          </a:p>
        </p:txBody>
      </p:sp>
      <p:sp>
        <p:nvSpPr>
          <p:cNvPr id="3" name="Content Placeholder 2"/>
          <p:cNvSpPr>
            <a:spLocks noGrp="1"/>
          </p:cNvSpPr>
          <p:nvPr>
            <p:ph idx="1"/>
          </p:nvPr>
        </p:nvSpPr>
        <p:spPr/>
        <p:txBody>
          <a:bodyPr/>
          <a:lstStyle/>
          <a:p>
            <a:r>
              <a:rPr lang="en-US" dirty="0" smtClean="0"/>
              <a:t>Support prefix filter</a:t>
            </a:r>
            <a:r>
              <a:rPr lang="zh-CN" altLang="en-US" dirty="0" smtClean="0"/>
              <a:t> </a:t>
            </a:r>
            <a:r>
              <a:rPr lang="en-US" altLang="zh-CN" dirty="0" smtClean="0"/>
              <a:t>and </a:t>
            </a:r>
            <a:r>
              <a:rPr lang="en-US" altLang="zh-CN" b="1" dirty="0" smtClean="0"/>
              <a:t>length filter</a:t>
            </a:r>
          </a:p>
          <a:p>
            <a:pPr lvl="1"/>
            <a:r>
              <a:rPr lang="en-US" altLang="zh-CN" dirty="0" smtClean="0"/>
              <a:t>If the length difference between two strings are beyond a range, they cannot be similar</a:t>
            </a:r>
            <a:endParaRPr lang="en-US" dirty="0" smtClean="0"/>
          </a:p>
          <a:p>
            <a:r>
              <a:rPr lang="en-US" dirty="0" smtClean="0"/>
              <a:t>Group by length and original entity </a:t>
            </a:r>
            <a:endParaRPr lang="en-US" dirty="0"/>
          </a:p>
        </p:txBody>
      </p:sp>
      <p:pic>
        <p:nvPicPr>
          <p:cNvPr id="4" name="Picture 3"/>
          <p:cNvPicPr>
            <a:picLocks noChangeAspect="1"/>
          </p:cNvPicPr>
          <p:nvPr/>
        </p:nvPicPr>
        <p:blipFill>
          <a:blip r:embed="rId3"/>
          <a:stretch>
            <a:fillRect/>
          </a:stretch>
        </p:blipFill>
        <p:spPr>
          <a:xfrm>
            <a:off x="214282" y="2708919"/>
            <a:ext cx="8748464" cy="4122305"/>
          </a:xfrm>
          <a:prstGeom prst="rect">
            <a:avLst/>
          </a:prstGeom>
        </p:spPr>
      </p:pic>
    </p:spTree>
    <p:extLst>
      <p:ext uri="{BB962C8B-B14F-4D97-AF65-F5344CB8AC3E}">
        <p14:creationId xmlns:p14="http://schemas.microsoft.com/office/powerpoint/2010/main" val="1872050237"/>
      </p:ext>
    </p:extLst>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Index Structure: Example</a:t>
            </a:r>
            <a:endParaRPr lang="en-US" dirty="0"/>
          </a:p>
        </p:txBody>
      </p:sp>
      <p:pic>
        <p:nvPicPr>
          <p:cNvPr id="3" name="Picture 2"/>
          <p:cNvPicPr>
            <a:picLocks noChangeAspect="1"/>
          </p:cNvPicPr>
          <p:nvPr/>
        </p:nvPicPr>
        <p:blipFill>
          <a:blip r:embed="rId3"/>
          <a:stretch>
            <a:fillRect/>
          </a:stretch>
        </p:blipFill>
        <p:spPr>
          <a:xfrm>
            <a:off x="-7810" y="1196752"/>
            <a:ext cx="9144000" cy="4577984"/>
          </a:xfrm>
          <a:prstGeom prst="rect">
            <a:avLst/>
          </a:prstGeom>
        </p:spPr>
      </p:pic>
    </p:spTree>
    <p:extLst>
      <p:ext uri="{BB962C8B-B14F-4D97-AF65-F5344CB8AC3E}">
        <p14:creationId xmlns:p14="http://schemas.microsoft.com/office/powerpoint/2010/main" val="1059960342"/>
      </p:ext>
    </p:extLst>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Candidate</a:t>
            </a:r>
            <a:r>
              <a:rPr lang="zh-CN" altLang="en-US" dirty="0" smtClean="0"/>
              <a:t> </a:t>
            </a:r>
            <a:r>
              <a:rPr lang="en-US" altLang="zh-CN" dirty="0" smtClean="0"/>
              <a:t>Generation</a:t>
            </a:r>
            <a:endParaRPr lang="en-US" dirty="0"/>
          </a:p>
        </p:txBody>
      </p:sp>
      <p:sp>
        <p:nvSpPr>
          <p:cNvPr id="3" name="Content Placeholder 2"/>
          <p:cNvSpPr>
            <a:spLocks noGrp="1"/>
          </p:cNvSpPr>
          <p:nvPr>
            <p:ph idx="1"/>
          </p:nvPr>
        </p:nvSpPr>
        <p:spPr>
          <a:xfrm>
            <a:off x="214282" y="1071546"/>
            <a:ext cx="8715436" cy="5525806"/>
          </a:xfrm>
        </p:spPr>
        <p:txBody>
          <a:bodyPr>
            <a:normAutofit lnSpcReduction="10000"/>
          </a:bodyPr>
          <a:lstStyle/>
          <a:p>
            <a:r>
              <a:rPr lang="en-US" altLang="zh-CN" dirty="0" smtClean="0"/>
              <a:t>Terminology</a:t>
            </a:r>
          </a:p>
          <a:p>
            <a:endParaRPr lang="en-US" altLang="zh-CN" dirty="0"/>
          </a:p>
          <a:p>
            <a:endParaRPr lang="en-US" altLang="zh-CN" dirty="0" smtClean="0"/>
          </a:p>
          <a:p>
            <a:endParaRPr lang="en-US" altLang="zh-CN" dirty="0"/>
          </a:p>
          <a:p>
            <a:endParaRPr lang="en-US" altLang="zh-CN" dirty="0" smtClean="0"/>
          </a:p>
          <a:p>
            <a:r>
              <a:rPr lang="en-US" altLang="zh-CN" dirty="0" smtClean="0"/>
              <a:t>Naïve</a:t>
            </a:r>
            <a:r>
              <a:rPr lang="zh-CN" altLang="en-US" dirty="0" smtClean="0"/>
              <a:t> </a:t>
            </a:r>
            <a:r>
              <a:rPr lang="en-US" altLang="zh-CN" dirty="0" smtClean="0"/>
              <a:t>Approach</a:t>
            </a:r>
          </a:p>
          <a:p>
            <a:pPr lvl="1"/>
            <a:r>
              <a:rPr lang="en-US" altLang="zh-CN" dirty="0" smtClean="0"/>
              <a:t>Enumerate Substrings and apply prefix filter</a:t>
            </a:r>
          </a:p>
          <a:p>
            <a:pPr lvl="1"/>
            <a:r>
              <a:rPr lang="en-US" altLang="zh-CN" dirty="0" smtClean="0"/>
              <a:t>Bound</a:t>
            </a:r>
            <a:r>
              <a:rPr lang="zh-CN" altLang="en-US" dirty="0" smtClean="0"/>
              <a:t> </a:t>
            </a:r>
            <a:r>
              <a:rPr lang="en-US" altLang="zh-CN" dirty="0" smtClean="0"/>
              <a:t>the</a:t>
            </a:r>
            <a:r>
              <a:rPr lang="zh-CN" altLang="en-US" dirty="0" smtClean="0"/>
              <a:t> </a:t>
            </a:r>
            <a:r>
              <a:rPr lang="en-US" altLang="zh-CN" dirty="0" smtClean="0"/>
              <a:t>window</a:t>
            </a:r>
            <a:r>
              <a:rPr lang="zh-CN" altLang="en-US" dirty="0" smtClean="0"/>
              <a:t> </a:t>
            </a:r>
            <a:r>
              <a:rPr lang="en-US" altLang="zh-CN" dirty="0" smtClean="0"/>
              <a:t>size</a:t>
            </a:r>
            <a:r>
              <a:rPr lang="zh-CN" altLang="en-US" dirty="0" smtClean="0"/>
              <a:t> </a:t>
            </a:r>
            <a:r>
              <a:rPr lang="en-US" altLang="zh-CN" dirty="0" smtClean="0"/>
              <a:t>with</a:t>
            </a:r>
            <a:r>
              <a:rPr lang="zh-CN" altLang="en-US" dirty="0" smtClean="0"/>
              <a:t> </a:t>
            </a:r>
            <a:r>
              <a:rPr lang="en-US" altLang="zh-CN" dirty="0" smtClean="0"/>
              <a:t>length</a:t>
            </a:r>
            <a:r>
              <a:rPr lang="zh-CN" altLang="en-US" dirty="0" smtClean="0"/>
              <a:t> </a:t>
            </a:r>
            <a:r>
              <a:rPr lang="en-US" altLang="zh-CN" dirty="0" smtClean="0"/>
              <a:t>filter</a:t>
            </a:r>
          </a:p>
          <a:p>
            <a:r>
              <a:rPr lang="en-US" dirty="0" smtClean="0"/>
              <a:t>Improving pruning power</a:t>
            </a:r>
          </a:p>
          <a:p>
            <a:pPr lvl="1"/>
            <a:r>
              <a:rPr lang="en-US" dirty="0" smtClean="0"/>
              <a:t>Dynamic Prefix Computation</a:t>
            </a:r>
          </a:p>
          <a:p>
            <a:pPr lvl="2"/>
            <a:r>
              <a:rPr lang="en-US" dirty="0" smtClean="0"/>
              <a:t>Window Extend</a:t>
            </a:r>
          </a:p>
          <a:p>
            <a:pPr lvl="2"/>
            <a:r>
              <a:rPr lang="en-US" dirty="0" smtClean="0"/>
              <a:t>Window Migrate</a:t>
            </a:r>
          </a:p>
          <a:p>
            <a:pPr lvl="1"/>
            <a:r>
              <a:rPr lang="en-US" dirty="0" smtClean="0"/>
              <a:t>Lazy Candidate Generation</a:t>
            </a:r>
          </a:p>
          <a:p>
            <a:pPr lvl="2"/>
            <a:r>
              <a:rPr lang="en-US" dirty="0"/>
              <a:t>Core idea: Scan the inverted list for each token only </a:t>
            </a:r>
            <a:r>
              <a:rPr lang="en-US" dirty="0" smtClean="0"/>
              <a:t>once</a:t>
            </a:r>
            <a:endParaRPr lang="en-US" dirty="0"/>
          </a:p>
        </p:txBody>
      </p:sp>
      <p:sp>
        <p:nvSpPr>
          <p:cNvPr id="4" name="Rectangle 3">
            <a:extLst>
              <a:ext uri="{FF2B5EF4-FFF2-40B4-BE49-F238E27FC236}">
                <a16:creationId xmlns="" xmlns:a16="http://schemas.microsoft.com/office/drawing/2014/main" id="{856F159F-CDCF-4C46-8F32-98287093E0E8}"/>
              </a:ext>
            </a:extLst>
          </p:cNvPr>
          <p:cNvSpPr/>
          <p:nvPr/>
        </p:nvSpPr>
        <p:spPr>
          <a:xfrm>
            <a:off x="1393025" y="1771903"/>
            <a:ext cx="540912" cy="30909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ambria Math" panose="02040503050406030204" pitchFamily="18" charset="0"/>
                <a:ea typeface="Cambria Math" panose="02040503050406030204" pitchFamily="18" charset="0"/>
              </a:rPr>
              <a:t>4</a:t>
            </a:r>
          </a:p>
        </p:txBody>
      </p:sp>
      <p:sp>
        <p:nvSpPr>
          <p:cNvPr id="5" name="Rectangle 4">
            <a:extLst>
              <a:ext uri="{FF2B5EF4-FFF2-40B4-BE49-F238E27FC236}">
                <a16:creationId xmlns="" xmlns:a16="http://schemas.microsoft.com/office/drawing/2014/main" id="{8D7A5E5C-AE1B-49D5-AF34-D41E74B8E456}"/>
              </a:ext>
            </a:extLst>
          </p:cNvPr>
          <p:cNvSpPr/>
          <p:nvPr/>
        </p:nvSpPr>
        <p:spPr>
          <a:xfrm>
            <a:off x="1936036" y="1771903"/>
            <a:ext cx="540912" cy="30909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ambria Math" panose="02040503050406030204" pitchFamily="18" charset="0"/>
                <a:ea typeface="Cambria Math" panose="02040503050406030204" pitchFamily="18" charset="0"/>
              </a:rPr>
              <a:t>8</a:t>
            </a:r>
          </a:p>
        </p:txBody>
      </p:sp>
      <p:sp>
        <p:nvSpPr>
          <p:cNvPr id="6" name="Rectangle 5">
            <a:extLst>
              <a:ext uri="{FF2B5EF4-FFF2-40B4-BE49-F238E27FC236}">
                <a16:creationId xmlns="" xmlns:a16="http://schemas.microsoft.com/office/drawing/2014/main" id="{A1A69248-81FB-4097-90B7-0DD1CF3BD994}"/>
              </a:ext>
            </a:extLst>
          </p:cNvPr>
          <p:cNvSpPr/>
          <p:nvPr/>
        </p:nvSpPr>
        <p:spPr>
          <a:xfrm>
            <a:off x="2483768" y="1772816"/>
            <a:ext cx="540912" cy="30909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ambria Math" panose="02040503050406030204" pitchFamily="18" charset="0"/>
                <a:ea typeface="Cambria Math" panose="02040503050406030204" pitchFamily="18" charset="0"/>
              </a:rPr>
              <a:t>10</a:t>
            </a:r>
          </a:p>
        </p:txBody>
      </p:sp>
      <p:sp>
        <p:nvSpPr>
          <p:cNvPr id="7" name="Rectangle 6">
            <a:extLst>
              <a:ext uri="{FF2B5EF4-FFF2-40B4-BE49-F238E27FC236}">
                <a16:creationId xmlns="" xmlns:a16="http://schemas.microsoft.com/office/drawing/2014/main" id="{A28B552E-E90A-4025-9C90-30F20B27446E}"/>
              </a:ext>
            </a:extLst>
          </p:cNvPr>
          <p:cNvSpPr/>
          <p:nvPr/>
        </p:nvSpPr>
        <p:spPr>
          <a:xfrm>
            <a:off x="3026779" y="1772816"/>
            <a:ext cx="540912" cy="30909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ambria Math" panose="02040503050406030204" pitchFamily="18" charset="0"/>
                <a:ea typeface="Cambria Math" panose="02040503050406030204" pitchFamily="18" charset="0"/>
              </a:rPr>
              <a:t>3</a:t>
            </a:r>
          </a:p>
        </p:txBody>
      </p:sp>
      <p:sp>
        <p:nvSpPr>
          <p:cNvPr id="8" name="Rectangle 7">
            <a:extLst>
              <a:ext uri="{FF2B5EF4-FFF2-40B4-BE49-F238E27FC236}">
                <a16:creationId xmlns="" xmlns:a16="http://schemas.microsoft.com/office/drawing/2014/main" id="{9A7EA4CE-BE07-4B5D-804B-A028BEAB7E9F}"/>
              </a:ext>
            </a:extLst>
          </p:cNvPr>
          <p:cNvSpPr/>
          <p:nvPr/>
        </p:nvSpPr>
        <p:spPr>
          <a:xfrm>
            <a:off x="3574115" y="1770990"/>
            <a:ext cx="540912" cy="30909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ambria Math" panose="02040503050406030204" pitchFamily="18" charset="0"/>
                <a:ea typeface="Cambria Math" panose="02040503050406030204" pitchFamily="18" charset="0"/>
              </a:rPr>
              <a:t>6</a:t>
            </a:r>
          </a:p>
        </p:txBody>
      </p:sp>
      <p:sp>
        <p:nvSpPr>
          <p:cNvPr id="9" name="Rectangle 8">
            <a:extLst>
              <a:ext uri="{FF2B5EF4-FFF2-40B4-BE49-F238E27FC236}">
                <a16:creationId xmlns="" xmlns:a16="http://schemas.microsoft.com/office/drawing/2014/main" id="{89F39F4D-8D2D-499B-BDFB-DF2E9E90747F}"/>
              </a:ext>
            </a:extLst>
          </p:cNvPr>
          <p:cNvSpPr/>
          <p:nvPr/>
        </p:nvSpPr>
        <p:spPr>
          <a:xfrm>
            <a:off x="4107810" y="1770990"/>
            <a:ext cx="540912" cy="30909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ambria Math" panose="02040503050406030204" pitchFamily="18" charset="0"/>
                <a:ea typeface="Cambria Math" panose="02040503050406030204" pitchFamily="18" charset="0"/>
              </a:rPr>
              <a:t>18</a:t>
            </a:r>
          </a:p>
        </p:txBody>
      </p:sp>
      <p:sp>
        <p:nvSpPr>
          <p:cNvPr id="10" name="Rectangle 9">
            <a:extLst>
              <a:ext uri="{FF2B5EF4-FFF2-40B4-BE49-F238E27FC236}">
                <a16:creationId xmlns="" xmlns:a16="http://schemas.microsoft.com/office/drawing/2014/main" id="{9983E461-AC75-40CB-9BBC-5254074CB81D}"/>
              </a:ext>
            </a:extLst>
          </p:cNvPr>
          <p:cNvSpPr/>
          <p:nvPr/>
        </p:nvSpPr>
        <p:spPr>
          <a:xfrm>
            <a:off x="4655542" y="1771903"/>
            <a:ext cx="540912" cy="30909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ambria Math" panose="02040503050406030204" pitchFamily="18" charset="0"/>
                <a:ea typeface="Cambria Math" panose="02040503050406030204" pitchFamily="18" charset="0"/>
              </a:rPr>
              <a:t>2</a:t>
            </a:r>
          </a:p>
        </p:txBody>
      </p:sp>
      <p:sp>
        <p:nvSpPr>
          <p:cNvPr id="11" name="Rectangle 10">
            <a:extLst>
              <a:ext uri="{FF2B5EF4-FFF2-40B4-BE49-F238E27FC236}">
                <a16:creationId xmlns="" xmlns:a16="http://schemas.microsoft.com/office/drawing/2014/main" id="{1F16BD37-57C8-4071-8D97-B63C15D217F2}"/>
              </a:ext>
            </a:extLst>
          </p:cNvPr>
          <p:cNvSpPr/>
          <p:nvPr/>
        </p:nvSpPr>
        <p:spPr>
          <a:xfrm>
            <a:off x="5198553" y="1771903"/>
            <a:ext cx="540912" cy="30909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ambria Math" panose="02040503050406030204" pitchFamily="18" charset="0"/>
                <a:ea typeface="Cambria Math" panose="02040503050406030204" pitchFamily="18" charset="0"/>
              </a:rPr>
              <a:t>20</a:t>
            </a:r>
          </a:p>
        </p:txBody>
      </p:sp>
      <p:sp>
        <p:nvSpPr>
          <p:cNvPr id="12" name="Rectangle 11">
            <a:extLst>
              <a:ext uri="{FF2B5EF4-FFF2-40B4-BE49-F238E27FC236}">
                <a16:creationId xmlns="" xmlns:a16="http://schemas.microsoft.com/office/drawing/2014/main" id="{D59541AE-4446-4849-9584-AD78EA217012}"/>
              </a:ext>
            </a:extLst>
          </p:cNvPr>
          <p:cNvSpPr/>
          <p:nvPr/>
        </p:nvSpPr>
        <p:spPr>
          <a:xfrm>
            <a:off x="5736573" y="1770990"/>
            <a:ext cx="540912" cy="30909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ambria Math" panose="02040503050406030204" pitchFamily="18" charset="0"/>
                <a:ea typeface="Cambria Math" panose="02040503050406030204" pitchFamily="18" charset="0"/>
              </a:rPr>
              <a:t>3</a:t>
            </a:r>
          </a:p>
        </p:txBody>
      </p:sp>
      <p:sp>
        <p:nvSpPr>
          <p:cNvPr id="13" name="Rectangle 12">
            <a:extLst>
              <a:ext uri="{FF2B5EF4-FFF2-40B4-BE49-F238E27FC236}">
                <a16:creationId xmlns="" xmlns:a16="http://schemas.microsoft.com/office/drawing/2014/main" id="{4409DCC0-823C-4979-AA2D-433368A10F4F}"/>
              </a:ext>
            </a:extLst>
          </p:cNvPr>
          <p:cNvSpPr/>
          <p:nvPr/>
        </p:nvSpPr>
        <p:spPr>
          <a:xfrm>
            <a:off x="6279584" y="1770990"/>
            <a:ext cx="540912" cy="30909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ambria Math" panose="02040503050406030204" pitchFamily="18" charset="0"/>
                <a:ea typeface="Cambria Math" panose="02040503050406030204" pitchFamily="18" charset="0"/>
              </a:rPr>
              <a:t>6</a:t>
            </a:r>
          </a:p>
        </p:txBody>
      </p:sp>
      <p:sp>
        <p:nvSpPr>
          <p:cNvPr id="14" name="Rectangle 13">
            <a:extLst>
              <a:ext uri="{FF2B5EF4-FFF2-40B4-BE49-F238E27FC236}">
                <a16:creationId xmlns="" xmlns:a16="http://schemas.microsoft.com/office/drawing/2014/main" id="{9EE1E020-63D9-44E8-AFF8-DFD7EF1D7EE3}"/>
              </a:ext>
            </a:extLst>
          </p:cNvPr>
          <p:cNvSpPr/>
          <p:nvPr/>
        </p:nvSpPr>
        <p:spPr>
          <a:xfrm>
            <a:off x="1393025" y="1672333"/>
            <a:ext cx="3868991" cy="50640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 xmlns:a16="http://schemas.microsoft.com/office/drawing/2014/main" id="{EB74B4BE-A0DF-46DF-8FBE-E4297E34A215}"/>
              </a:ext>
            </a:extLst>
          </p:cNvPr>
          <p:cNvSpPr/>
          <p:nvPr/>
        </p:nvSpPr>
        <p:spPr>
          <a:xfrm>
            <a:off x="1453236" y="1721852"/>
            <a:ext cx="1636095" cy="407365"/>
          </a:xfrm>
          <a:prstGeom prst="rect">
            <a:avLst/>
          </a:prstGeom>
          <a:noFill/>
          <a:ln w="28575">
            <a:solidFill>
              <a:srgbClr val="0000F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4600093" y="1153782"/>
            <a:ext cx="1005403" cy="369332"/>
          </a:xfrm>
          <a:prstGeom prst="rect">
            <a:avLst/>
          </a:prstGeom>
          <a:noFill/>
        </p:spPr>
        <p:txBody>
          <a:bodyPr wrap="none" rtlCol="0">
            <a:spAutoFit/>
          </a:bodyPr>
          <a:lstStyle/>
          <a:p>
            <a:r>
              <a:rPr lang="en-US" dirty="0" smtClean="0">
                <a:solidFill>
                  <a:srgbClr val="FF0000"/>
                </a:solidFill>
              </a:rPr>
              <a:t>Window</a:t>
            </a:r>
            <a:endParaRPr lang="en-US" dirty="0">
              <a:solidFill>
                <a:srgbClr val="FF0000"/>
              </a:solidFill>
            </a:endParaRPr>
          </a:p>
        </p:txBody>
      </p:sp>
      <p:sp>
        <p:nvSpPr>
          <p:cNvPr id="17" name="TextBox 16"/>
          <p:cNvSpPr txBox="1"/>
          <p:nvPr/>
        </p:nvSpPr>
        <p:spPr>
          <a:xfrm>
            <a:off x="3054034" y="2399781"/>
            <a:ext cx="1159292" cy="369332"/>
          </a:xfrm>
          <a:prstGeom prst="rect">
            <a:avLst/>
          </a:prstGeom>
          <a:noFill/>
        </p:spPr>
        <p:txBody>
          <a:bodyPr wrap="none" rtlCol="0">
            <a:spAutoFit/>
          </a:bodyPr>
          <a:lstStyle/>
          <a:p>
            <a:r>
              <a:rPr lang="en-US" dirty="0" smtClean="0">
                <a:solidFill>
                  <a:srgbClr val="0070C0"/>
                </a:solidFill>
              </a:rPr>
              <a:t>Substring</a:t>
            </a:r>
            <a:endParaRPr lang="en-US" dirty="0">
              <a:solidFill>
                <a:srgbClr val="0070C0"/>
              </a:solidFill>
            </a:endParaRPr>
          </a:p>
        </p:txBody>
      </p:sp>
      <p:pic>
        <p:nvPicPr>
          <p:cNvPr id="18" name="Picture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53458" y="1141598"/>
            <a:ext cx="469900" cy="393700"/>
          </a:xfrm>
          <a:prstGeom prst="rect">
            <a:avLst/>
          </a:prstGeom>
        </p:spPr>
      </p:pic>
      <p:pic>
        <p:nvPicPr>
          <p:cNvPr id="19" name="Picture 1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00950" y="2399679"/>
            <a:ext cx="431800" cy="419100"/>
          </a:xfrm>
          <a:prstGeom prst="rect">
            <a:avLst/>
          </a:prstGeom>
        </p:spPr>
      </p:pic>
      <p:sp>
        <p:nvSpPr>
          <p:cNvPr id="20" name="Rectangle 19">
            <a:extLst>
              <a:ext uri="{FF2B5EF4-FFF2-40B4-BE49-F238E27FC236}">
                <a16:creationId xmlns="" xmlns:a16="http://schemas.microsoft.com/office/drawing/2014/main" id="{EB74B4BE-A0DF-46DF-8FBE-E4297E34A215}"/>
              </a:ext>
            </a:extLst>
          </p:cNvPr>
          <p:cNvSpPr/>
          <p:nvPr/>
        </p:nvSpPr>
        <p:spPr>
          <a:xfrm>
            <a:off x="1518733" y="1721851"/>
            <a:ext cx="1975783" cy="407365"/>
          </a:xfrm>
          <a:prstGeom prst="rect">
            <a:avLst/>
          </a:prstGeom>
          <a:noFill/>
          <a:ln w="28575">
            <a:solidFill>
              <a:srgbClr val="0000F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5839592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 calcmode="lin" valueType="num">
                                      <p:cBhvr additive="base">
                                        <p:cTn id="17" dur="500" fill="hold"/>
                                        <p:tgtEl>
                                          <p:spTgt spid="14"/>
                                        </p:tgtEl>
                                        <p:attrNameLst>
                                          <p:attrName>ppt_x</p:attrName>
                                        </p:attrNameLst>
                                      </p:cBhvr>
                                      <p:tavLst>
                                        <p:tav tm="0">
                                          <p:val>
                                            <p:strVal val="#ppt_x"/>
                                          </p:val>
                                        </p:tav>
                                        <p:tav tm="100000">
                                          <p:val>
                                            <p:strVal val="#ppt_x"/>
                                          </p:val>
                                        </p:tav>
                                      </p:tavLst>
                                    </p:anim>
                                    <p:anim calcmode="lin" valueType="num">
                                      <p:cBhvr additive="base">
                                        <p:cTn id="18" dur="500" fill="hold"/>
                                        <p:tgtEl>
                                          <p:spTgt spid="14"/>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anim calcmode="lin" valueType="num">
                                      <p:cBhvr additive="base">
                                        <p:cTn id="21" dur="500" fill="hold"/>
                                        <p:tgtEl>
                                          <p:spTgt spid="16"/>
                                        </p:tgtEl>
                                        <p:attrNameLst>
                                          <p:attrName>ppt_x</p:attrName>
                                        </p:attrNameLst>
                                      </p:cBhvr>
                                      <p:tavLst>
                                        <p:tav tm="0">
                                          <p:val>
                                            <p:strVal val="#ppt_x"/>
                                          </p:val>
                                        </p:tav>
                                        <p:tav tm="100000">
                                          <p:val>
                                            <p:strVal val="#ppt_x"/>
                                          </p:val>
                                        </p:tav>
                                      </p:tavLst>
                                    </p:anim>
                                    <p:anim calcmode="lin" valueType="num">
                                      <p:cBhvr additive="base">
                                        <p:cTn id="22" dur="500" fill="hold"/>
                                        <p:tgtEl>
                                          <p:spTgt spid="16"/>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18"/>
                                        </p:tgtEl>
                                        <p:attrNameLst>
                                          <p:attrName>style.visibility</p:attrName>
                                        </p:attrNameLst>
                                      </p:cBhvr>
                                      <p:to>
                                        <p:strVal val="visible"/>
                                      </p:to>
                                    </p:set>
                                    <p:anim calcmode="lin" valueType="num">
                                      <p:cBhvr additive="base">
                                        <p:cTn id="25" dur="500" fill="hold"/>
                                        <p:tgtEl>
                                          <p:spTgt spid="18"/>
                                        </p:tgtEl>
                                        <p:attrNameLst>
                                          <p:attrName>ppt_x</p:attrName>
                                        </p:attrNameLst>
                                      </p:cBhvr>
                                      <p:tavLst>
                                        <p:tav tm="0">
                                          <p:val>
                                            <p:strVal val="#ppt_x"/>
                                          </p:val>
                                        </p:tav>
                                        <p:tav tm="100000">
                                          <p:val>
                                            <p:strVal val="#ppt_x"/>
                                          </p:val>
                                        </p:tav>
                                      </p:tavLst>
                                    </p:anim>
                                    <p:anim calcmode="lin" valueType="num">
                                      <p:cBhvr additive="base">
                                        <p:cTn id="26"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p:bldP spid="17" grpId="0"/>
      <p:bldP spid="20"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Dynamic Prefix Computation</a:t>
            </a:r>
            <a:endParaRPr lang="en-US" dirty="0"/>
          </a:p>
        </p:txBody>
      </p:sp>
      <p:sp>
        <p:nvSpPr>
          <p:cNvPr id="3" name="Content Placeholder 2"/>
          <p:cNvSpPr>
            <a:spLocks noGrp="1"/>
          </p:cNvSpPr>
          <p:nvPr>
            <p:ph idx="1"/>
          </p:nvPr>
        </p:nvSpPr>
        <p:spPr/>
        <p:txBody>
          <a:bodyPr/>
          <a:lstStyle/>
          <a:p>
            <a:r>
              <a:rPr lang="en-US" dirty="0" smtClean="0"/>
              <a:t>Window Extend</a:t>
            </a:r>
            <a:endParaRPr lang="en-US" dirty="0"/>
          </a:p>
        </p:txBody>
      </p:sp>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1560" y="1556792"/>
            <a:ext cx="7137400" cy="1663700"/>
          </a:xfrm>
          <a:prstGeom prst="rect">
            <a:avLst/>
          </a:prstGeom>
        </p:spPr>
      </p:pic>
      <p:sp>
        <p:nvSpPr>
          <p:cNvPr id="6" name="Rectangle 5">
            <a:extLst>
              <a:ext uri="{FF2B5EF4-FFF2-40B4-BE49-F238E27FC236}">
                <a16:creationId xmlns="" xmlns:a16="http://schemas.microsoft.com/office/drawing/2014/main" id="{856F159F-CDCF-4C46-8F32-98287093E0E8}"/>
              </a:ext>
            </a:extLst>
          </p:cNvPr>
          <p:cNvSpPr/>
          <p:nvPr/>
        </p:nvSpPr>
        <p:spPr>
          <a:xfrm>
            <a:off x="1349651" y="3835204"/>
            <a:ext cx="540912" cy="30909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ambria Math" panose="02040503050406030204" pitchFamily="18" charset="0"/>
                <a:ea typeface="Cambria Math" panose="02040503050406030204" pitchFamily="18" charset="0"/>
              </a:rPr>
              <a:t>4</a:t>
            </a:r>
          </a:p>
        </p:txBody>
      </p:sp>
      <p:sp>
        <p:nvSpPr>
          <p:cNvPr id="7" name="Rectangle 6">
            <a:extLst>
              <a:ext uri="{FF2B5EF4-FFF2-40B4-BE49-F238E27FC236}">
                <a16:creationId xmlns="" xmlns:a16="http://schemas.microsoft.com/office/drawing/2014/main" id="{8D7A5E5C-AE1B-49D5-AF34-D41E74B8E456}"/>
              </a:ext>
            </a:extLst>
          </p:cNvPr>
          <p:cNvSpPr/>
          <p:nvPr/>
        </p:nvSpPr>
        <p:spPr>
          <a:xfrm>
            <a:off x="1890563" y="3816528"/>
            <a:ext cx="540912" cy="30909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ambria Math" panose="02040503050406030204" pitchFamily="18" charset="0"/>
                <a:ea typeface="Cambria Math" panose="02040503050406030204" pitchFamily="18" charset="0"/>
              </a:rPr>
              <a:t>8</a:t>
            </a:r>
          </a:p>
        </p:txBody>
      </p:sp>
      <p:sp>
        <p:nvSpPr>
          <p:cNvPr id="8" name="Rectangle 7">
            <a:extLst>
              <a:ext uri="{FF2B5EF4-FFF2-40B4-BE49-F238E27FC236}">
                <a16:creationId xmlns="" xmlns:a16="http://schemas.microsoft.com/office/drawing/2014/main" id="{A1A69248-81FB-4097-90B7-0DD1CF3BD994}"/>
              </a:ext>
            </a:extLst>
          </p:cNvPr>
          <p:cNvSpPr/>
          <p:nvPr/>
        </p:nvSpPr>
        <p:spPr>
          <a:xfrm>
            <a:off x="2438295" y="3817441"/>
            <a:ext cx="540912" cy="30909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ambria Math" panose="02040503050406030204" pitchFamily="18" charset="0"/>
                <a:ea typeface="Cambria Math" panose="02040503050406030204" pitchFamily="18" charset="0"/>
              </a:rPr>
              <a:t>10</a:t>
            </a:r>
          </a:p>
        </p:txBody>
      </p:sp>
      <p:sp>
        <p:nvSpPr>
          <p:cNvPr id="9" name="Rectangle 8">
            <a:extLst>
              <a:ext uri="{FF2B5EF4-FFF2-40B4-BE49-F238E27FC236}">
                <a16:creationId xmlns="" xmlns:a16="http://schemas.microsoft.com/office/drawing/2014/main" id="{A28B552E-E90A-4025-9C90-30F20B27446E}"/>
              </a:ext>
            </a:extLst>
          </p:cNvPr>
          <p:cNvSpPr/>
          <p:nvPr/>
        </p:nvSpPr>
        <p:spPr>
          <a:xfrm>
            <a:off x="2981306" y="3817441"/>
            <a:ext cx="540912" cy="30909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ambria Math" panose="02040503050406030204" pitchFamily="18" charset="0"/>
                <a:ea typeface="Cambria Math" panose="02040503050406030204" pitchFamily="18" charset="0"/>
              </a:rPr>
              <a:t>3</a:t>
            </a:r>
          </a:p>
        </p:txBody>
      </p:sp>
      <p:sp>
        <p:nvSpPr>
          <p:cNvPr id="10" name="Rectangle 9">
            <a:extLst>
              <a:ext uri="{FF2B5EF4-FFF2-40B4-BE49-F238E27FC236}">
                <a16:creationId xmlns="" xmlns:a16="http://schemas.microsoft.com/office/drawing/2014/main" id="{9A7EA4CE-BE07-4B5D-804B-A028BEAB7E9F}"/>
              </a:ext>
            </a:extLst>
          </p:cNvPr>
          <p:cNvSpPr/>
          <p:nvPr/>
        </p:nvSpPr>
        <p:spPr>
          <a:xfrm>
            <a:off x="3519326" y="3815615"/>
            <a:ext cx="540912" cy="30909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ambria Math" panose="02040503050406030204" pitchFamily="18" charset="0"/>
                <a:ea typeface="Cambria Math" panose="02040503050406030204" pitchFamily="18" charset="0"/>
              </a:rPr>
              <a:t>6</a:t>
            </a:r>
          </a:p>
        </p:txBody>
      </p:sp>
      <p:sp>
        <p:nvSpPr>
          <p:cNvPr id="11" name="Rectangle 10">
            <a:extLst>
              <a:ext uri="{FF2B5EF4-FFF2-40B4-BE49-F238E27FC236}">
                <a16:creationId xmlns="" xmlns:a16="http://schemas.microsoft.com/office/drawing/2014/main" id="{89F39F4D-8D2D-499B-BDFB-DF2E9E90747F}"/>
              </a:ext>
            </a:extLst>
          </p:cNvPr>
          <p:cNvSpPr/>
          <p:nvPr/>
        </p:nvSpPr>
        <p:spPr>
          <a:xfrm>
            <a:off x="4062337" y="3815615"/>
            <a:ext cx="540912" cy="309093"/>
          </a:xfrm>
          <a:prstGeom prst="rect">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ambria Math" panose="02040503050406030204" pitchFamily="18" charset="0"/>
                <a:ea typeface="Cambria Math" panose="02040503050406030204" pitchFamily="18" charset="0"/>
              </a:rPr>
              <a:t>18</a:t>
            </a:r>
          </a:p>
        </p:txBody>
      </p:sp>
      <p:sp>
        <p:nvSpPr>
          <p:cNvPr id="12" name="Rectangle 11">
            <a:extLst>
              <a:ext uri="{FF2B5EF4-FFF2-40B4-BE49-F238E27FC236}">
                <a16:creationId xmlns="" xmlns:a16="http://schemas.microsoft.com/office/drawing/2014/main" id="{9983E461-AC75-40CB-9BBC-5254074CB81D}"/>
              </a:ext>
            </a:extLst>
          </p:cNvPr>
          <p:cNvSpPr/>
          <p:nvPr/>
        </p:nvSpPr>
        <p:spPr>
          <a:xfrm>
            <a:off x="4610069" y="3816528"/>
            <a:ext cx="540912" cy="30909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ambria Math" panose="02040503050406030204" pitchFamily="18" charset="0"/>
                <a:ea typeface="Cambria Math" panose="02040503050406030204" pitchFamily="18" charset="0"/>
              </a:rPr>
              <a:t>2</a:t>
            </a:r>
          </a:p>
        </p:txBody>
      </p:sp>
      <p:sp>
        <p:nvSpPr>
          <p:cNvPr id="13" name="Rectangle 12">
            <a:extLst>
              <a:ext uri="{FF2B5EF4-FFF2-40B4-BE49-F238E27FC236}">
                <a16:creationId xmlns="" xmlns:a16="http://schemas.microsoft.com/office/drawing/2014/main" id="{1F16BD37-57C8-4071-8D97-B63C15D217F2}"/>
              </a:ext>
            </a:extLst>
          </p:cNvPr>
          <p:cNvSpPr/>
          <p:nvPr/>
        </p:nvSpPr>
        <p:spPr>
          <a:xfrm>
            <a:off x="5153080" y="3816528"/>
            <a:ext cx="540912" cy="30909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ambria Math" panose="02040503050406030204" pitchFamily="18" charset="0"/>
                <a:ea typeface="Cambria Math" panose="02040503050406030204" pitchFamily="18" charset="0"/>
              </a:rPr>
              <a:t>20</a:t>
            </a:r>
          </a:p>
        </p:txBody>
      </p:sp>
      <p:sp>
        <p:nvSpPr>
          <p:cNvPr id="14" name="Rectangle 13">
            <a:extLst>
              <a:ext uri="{FF2B5EF4-FFF2-40B4-BE49-F238E27FC236}">
                <a16:creationId xmlns="" xmlns:a16="http://schemas.microsoft.com/office/drawing/2014/main" id="{D59541AE-4446-4849-9584-AD78EA217012}"/>
              </a:ext>
            </a:extLst>
          </p:cNvPr>
          <p:cNvSpPr/>
          <p:nvPr/>
        </p:nvSpPr>
        <p:spPr>
          <a:xfrm>
            <a:off x="5691100" y="3815615"/>
            <a:ext cx="540912" cy="30909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ambria Math" panose="02040503050406030204" pitchFamily="18" charset="0"/>
                <a:ea typeface="Cambria Math" panose="02040503050406030204" pitchFamily="18" charset="0"/>
              </a:rPr>
              <a:t>3</a:t>
            </a:r>
          </a:p>
        </p:txBody>
      </p:sp>
      <p:sp>
        <p:nvSpPr>
          <p:cNvPr id="15" name="Rectangle 14">
            <a:extLst>
              <a:ext uri="{FF2B5EF4-FFF2-40B4-BE49-F238E27FC236}">
                <a16:creationId xmlns="" xmlns:a16="http://schemas.microsoft.com/office/drawing/2014/main" id="{4409DCC0-823C-4979-AA2D-433368A10F4F}"/>
              </a:ext>
            </a:extLst>
          </p:cNvPr>
          <p:cNvSpPr/>
          <p:nvPr/>
        </p:nvSpPr>
        <p:spPr>
          <a:xfrm>
            <a:off x="6234111" y="3815615"/>
            <a:ext cx="540912" cy="30909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ambria Math" panose="02040503050406030204" pitchFamily="18" charset="0"/>
                <a:ea typeface="Cambria Math" panose="02040503050406030204" pitchFamily="18" charset="0"/>
              </a:rPr>
              <a:t>6</a:t>
            </a:r>
          </a:p>
        </p:txBody>
      </p:sp>
      <p:sp>
        <p:nvSpPr>
          <p:cNvPr id="16" name="Rectangle 15">
            <a:extLst>
              <a:ext uri="{FF2B5EF4-FFF2-40B4-BE49-F238E27FC236}">
                <a16:creationId xmlns="" xmlns:a16="http://schemas.microsoft.com/office/drawing/2014/main" id="{EB74B4BE-A0DF-46DF-8FBE-E4297E34A215}"/>
              </a:ext>
            </a:extLst>
          </p:cNvPr>
          <p:cNvSpPr/>
          <p:nvPr/>
        </p:nvSpPr>
        <p:spPr>
          <a:xfrm>
            <a:off x="2494440" y="3767575"/>
            <a:ext cx="1636095" cy="407365"/>
          </a:xfrm>
          <a:prstGeom prst="rect">
            <a:avLst/>
          </a:prstGeom>
          <a:noFill/>
          <a:ln w="28575">
            <a:solidFill>
              <a:srgbClr val="0000F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 xmlns:a16="http://schemas.microsoft.com/office/drawing/2014/main" id="{9EE1E020-63D9-44E8-AFF8-DFD7EF1D7EE3}"/>
              </a:ext>
            </a:extLst>
          </p:cNvPr>
          <p:cNvSpPr/>
          <p:nvPr/>
        </p:nvSpPr>
        <p:spPr>
          <a:xfrm>
            <a:off x="2411760" y="3705738"/>
            <a:ext cx="2250202" cy="50640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51">
            <a:extLst>
              <a:ext uri="{FF2B5EF4-FFF2-40B4-BE49-F238E27FC236}">
                <a16:creationId xmlns="" xmlns:a16="http://schemas.microsoft.com/office/drawing/2014/main" id="{60EF7432-CD22-4E25-892D-CAF717A00018}"/>
              </a:ext>
            </a:extLst>
          </p:cNvPr>
          <p:cNvSpPr/>
          <p:nvPr/>
        </p:nvSpPr>
        <p:spPr>
          <a:xfrm>
            <a:off x="4348705" y="3551062"/>
            <a:ext cx="419100" cy="323850"/>
          </a:xfrm>
          <a:custGeom>
            <a:avLst/>
            <a:gdLst>
              <a:gd name="connsiteX0" fmla="*/ 0 w 419100"/>
              <a:gd name="connsiteY0" fmla="*/ 323850 h 323850"/>
              <a:gd name="connsiteX1" fmla="*/ 104775 w 419100"/>
              <a:gd name="connsiteY1" fmla="*/ 104775 h 323850"/>
              <a:gd name="connsiteX2" fmla="*/ 419100 w 419100"/>
              <a:gd name="connsiteY2" fmla="*/ 0 h 323850"/>
            </a:gdLst>
            <a:ahLst/>
            <a:cxnLst>
              <a:cxn ang="0">
                <a:pos x="connsiteX0" y="connsiteY0"/>
              </a:cxn>
              <a:cxn ang="0">
                <a:pos x="connsiteX1" y="connsiteY1"/>
              </a:cxn>
              <a:cxn ang="0">
                <a:pos x="connsiteX2" y="connsiteY2"/>
              </a:cxn>
            </a:cxnLst>
            <a:rect l="l" t="t" r="r" b="b"/>
            <a:pathLst>
              <a:path w="419100" h="323850">
                <a:moveTo>
                  <a:pt x="0" y="323850"/>
                </a:moveTo>
                <a:cubicBezTo>
                  <a:pt x="17462" y="241300"/>
                  <a:pt x="34925" y="158750"/>
                  <a:pt x="104775" y="104775"/>
                </a:cubicBezTo>
                <a:cubicBezTo>
                  <a:pt x="174625" y="50800"/>
                  <a:pt x="296862" y="25400"/>
                  <a:pt x="419100" y="0"/>
                </a:cubicBezTo>
              </a:path>
            </a:pathLst>
          </a:custGeom>
          <a:noFill/>
          <a:ln w="19050">
            <a:solidFill>
              <a:srgbClr val="FF0000"/>
            </a:solidFill>
            <a:prstDash val="dash"/>
            <a:headEnd type="arrow"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 xmlns:a16="http://schemas.microsoft.com/office/drawing/2014/main" id="{42C288CE-C5E3-4C30-A9F5-42B614F66100}"/>
              </a:ext>
            </a:extLst>
          </p:cNvPr>
          <p:cNvSpPr/>
          <p:nvPr/>
        </p:nvSpPr>
        <p:spPr>
          <a:xfrm>
            <a:off x="4863657" y="3372259"/>
            <a:ext cx="540912" cy="309093"/>
          </a:xfrm>
          <a:prstGeom prst="rect">
            <a:avLst/>
          </a:prstGeom>
          <a:solidFill>
            <a:schemeClr val="bg1">
              <a:lumMod val="65000"/>
            </a:schemeClr>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ambria Math" panose="02040503050406030204" pitchFamily="18" charset="0"/>
                <a:ea typeface="Cambria Math" panose="02040503050406030204" pitchFamily="18" charset="0"/>
              </a:rPr>
              <a:t>2</a:t>
            </a:r>
          </a:p>
        </p:txBody>
      </p:sp>
      <p:pic>
        <p:nvPicPr>
          <p:cNvPr id="20" name="Picture 19">
            <a:extLst>
              <a:ext uri="{FF2B5EF4-FFF2-40B4-BE49-F238E27FC236}">
                <a16:creationId xmlns="" xmlns:a16="http://schemas.microsoft.com/office/drawing/2014/main" id="{ECC4DF90-6533-45B2-8796-FEDCC429151C}"/>
              </a:ext>
            </a:extLst>
          </p:cNvPr>
          <p:cNvPicPr>
            <a:picLocks noChangeAspect="1"/>
          </p:cNvPicPr>
          <p:nvPr>
            <p:custDataLst>
              <p:tags r:id="rId1"/>
            </p:custDataLst>
          </p:nvPr>
        </p:nvPicPr>
        <p:blipFill>
          <a:blip r:embed="rId6">
            <a:extLst>
              <a:ext uri="{28A0092B-C50C-407E-A947-70E740481C1C}">
                <a14:useLocalDpi xmlns:a14="http://schemas.microsoft.com/office/drawing/2010/main" val="0"/>
              </a:ext>
            </a:extLst>
          </a:blip>
          <a:stretch>
            <a:fillRect/>
          </a:stretch>
        </p:blipFill>
        <p:spPr>
          <a:xfrm>
            <a:off x="1927807" y="4501138"/>
            <a:ext cx="3926856" cy="277333"/>
          </a:xfrm>
          <a:prstGeom prst="rect">
            <a:avLst/>
          </a:prstGeom>
        </p:spPr>
      </p:pic>
      <p:sp>
        <p:nvSpPr>
          <p:cNvPr id="21" name="Rectangle 20">
            <a:extLst>
              <a:ext uri="{FF2B5EF4-FFF2-40B4-BE49-F238E27FC236}">
                <a16:creationId xmlns="" xmlns:a16="http://schemas.microsoft.com/office/drawing/2014/main" id="{55B48A17-6E67-4C94-98CB-C6A96BD07688}"/>
              </a:ext>
            </a:extLst>
          </p:cNvPr>
          <p:cNvSpPr/>
          <p:nvPr/>
        </p:nvSpPr>
        <p:spPr>
          <a:xfrm>
            <a:off x="1367267" y="5397896"/>
            <a:ext cx="540912" cy="30909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ambria Math" panose="02040503050406030204" pitchFamily="18" charset="0"/>
                <a:ea typeface="Cambria Math" panose="02040503050406030204" pitchFamily="18" charset="0"/>
              </a:rPr>
              <a:t>4</a:t>
            </a:r>
          </a:p>
        </p:txBody>
      </p:sp>
      <p:sp>
        <p:nvSpPr>
          <p:cNvPr id="22" name="Rectangle 21">
            <a:extLst>
              <a:ext uri="{FF2B5EF4-FFF2-40B4-BE49-F238E27FC236}">
                <a16:creationId xmlns="" xmlns:a16="http://schemas.microsoft.com/office/drawing/2014/main" id="{818A0303-E5D6-4E82-A7DF-582DDE1A1E9A}"/>
              </a:ext>
            </a:extLst>
          </p:cNvPr>
          <p:cNvSpPr/>
          <p:nvPr/>
        </p:nvSpPr>
        <p:spPr>
          <a:xfrm>
            <a:off x="1470299" y="5706989"/>
            <a:ext cx="312906" cy="369332"/>
          </a:xfrm>
          <a:prstGeom prst="rect">
            <a:avLst/>
          </a:prstGeom>
        </p:spPr>
        <p:txBody>
          <a:bodyPr wrap="none">
            <a:spAutoFit/>
          </a:bodyPr>
          <a:lstStyle/>
          <a:p>
            <a:r>
              <a:rPr lang="en-US" dirty="0">
                <a:latin typeface="Cambria Math" panose="02040503050406030204" pitchFamily="18" charset="0"/>
                <a:ea typeface="Cambria Math" panose="02040503050406030204" pitchFamily="18" charset="0"/>
              </a:rPr>
              <a:t>1</a:t>
            </a:r>
            <a:endParaRPr lang="en-US" dirty="0"/>
          </a:p>
        </p:txBody>
      </p:sp>
      <p:sp>
        <p:nvSpPr>
          <p:cNvPr id="23" name="Rectangle 22">
            <a:extLst>
              <a:ext uri="{FF2B5EF4-FFF2-40B4-BE49-F238E27FC236}">
                <a16:creationId xmlns="" xmlns:a16="http://schemas.microsoft.com/office/drawing/2014/main" id="{B27F5BE8-778E-48BD-B62A-FAD6EA92FC6F}"/>
              </a:ext>
            </a:extLst>
          </p:cNvPr>
          <p:cNvSpPr/>
          <p:nvPr/>
        </p:nvSpPr>
        <p:spPr>
          <a:xfrm>
            <a:off x="1910278" y="5397896"/>
            <a:ext cx="540912" cy="30909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ambria Math" panose="02040503050406030204" pitchFamily="18" charset="0"/>
                <a:ea typeface="Cambria Math" panose="02040503050406030204" pitchFamily="18" charset="0"/>
              </a:rPr>
              <a:t>8</a:t>
            </a:r>
          </a:p>
        </p:txBody>
      </p:sp>
      <p:sp>
        <p:nvSpPr>
          <p:cNvPr id="24" name="Rectangle 23">
            <a:extLst>
              <a:ext uri="{FF2B5EF4-FFF2-40B4-BE49-F238E27FC236}">
                <a16:creationId xmlns="" xmlns:a16="http://schemas.microsoft.com/office/drawing/2014/main" id="{EC69CE4B-81A5-4FED-89CC-7C4DFD0B3D5B}"/>
              </a:ext>
            </a:extLst>
          </p:cNvPr>
          <p:cNvSpPr/>
          <p:nvPr/>
        </p:nvSpPr>
        <p:spPr>
          <a:xfrm>
            <a:off x="2013310" y="5706989"/>
            <a:ext cx="312906" cy="369332"/>
          </a:xfrm>
          <a:prstGeom prst="rect">
            <a:avLst/>
          </a:prstGeom>
        </p:spPr>
        <p:txBody>
          <a:bodyPr wrap="none">
            <a:spAutoFit/>
          </a:bodyPr>
          <a:lstStyle/>
          <a:p>
            <a:r>
              <a:rPr lang="en-US" dirty="0">
                <a:latin typeface="Cambria Math" panose="02040503050406030204" pitchFamily="18" charset="0"/>
                <a:ea typeface="Cambria Math" panose="02040503050406030204" pitchFamily="18" charset="0"/>
              </a:rPr>
              <a:t>2</a:t>
            </a:r>
            <a:endParaRPr lang="en-US" dirty="0"/>
          </a:p>
        </p:txBody>
      </p:sp>
      <p:sp>
        <p:nvSpPr>
          <p:cNvPr id="25" name="Rectangle 24">
            <a:extLst>
              <a:ext uri="{FF2B5EF4-FFF2-40B4-BE49-F238E27FC236}">
                <a16:creationId xmlns="" xmlns:a16="http://schemas.microsoft.com/office/drawing/2014/main" id="{F133FD7D-7682-4936-B1F4-2D6FDB84C78B}"/>
              </a:ext>
            </a:extLst>
          </p:cNvPr>
          <p:cNvSpPr/>
          <p:nvPr/>
        </p:nvSpPr>
        <p:spPr>
          <a:xfrm>
            <a:off x="2458010" y="5398809"/>
            <a:ext cx="540912" cy="30909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ambria Math" panose="02040503050406030204" pitchFamily="18" charset="0"/>
                <a:ea typeface="Cambria Math" panose="02040503050406030204" pitchFamily="18" charset="0"/>
              </a:rPr>
              <a:t>10</a:t>
            </a:r>
          </a:p>
        </p:txBody>
      </p:sp>
      <p:sp>
        <p:nvSpPr>
          <p:cNvPr id="26" name="Rectangle 25">
            <a:extLst>
              <a:ext uri="{FF2B5EF4-FFF2-40B4-BE49-F238E27FC236}">
                <a16:creationId xmlns="" xmlns:a16="http://schemas.microsoft.com/office/drawing/2014/main" id="{38E80527-D4D9-4994-BC1D-EDC2AF981839}"/>
              </a:ext>
            </a:extLst>
          </p:cNvPr>
          <p:cNvSpPr/>
          <p:nvPr/>
        </p:nvSpPr>
        <p:spPr>
          <a:xfrm>
            <a:off x="2561042" y="5707902"/>
            <a:ext cx="312906" cy="369332"/>
          </a:xfrm>
          <a:prstGeom prst="rect">
            <a:avLst/>
          </a:prstGeom>
        </p:spPr>
        <p:txBody>
          <a:bodyPr wrap="none">
            <a:spAutoFit/>
          </a:bodyPr>
          <a:lstStyle/>
          <a:p>
            <a:r>
              <a:rPr lang="en-US" dirty="0">
                <a:latin typeface="Cambria Math" panose="02040503050406030204" pitchFamily="18" charset="0"/>
                <a:ea typeface="Cambria Math" panose="02040503050406030204" pitchFamily="18" charset="0"/>
              </a:rPr>
              <a:t>3</a:t>
            </a:r>
            <a:endParaRPr lang="en-US" dirty="0"/>
          </a:p>
        </p:txBody>
      </p:sp>
      <p:sp>
        <p:nvSpPr>
          <p:cNvPr id="27" name="Rectangle 26">
            <a:extLst>
              <a:ext uri="{FF2B5EF4-FFF2-40B4-BE49-F238E27FC236}">
                <a16:creationId xmlns="" xmlns:a16="http://schemas.microsoft.com/office/drawing/2014/main" id="{A8D65ABE-7F51-4B9E-B47A-96E897B9BC24}"/>
              </a:ext>
            </a:extLst>
          </p:cNvPr>
          <p:cNvSpPr/>
          <p:nvPr/>
        </p:nvSpPr>
        <p:spPr>
          <a:xfrm>
            <a:off x="3001021" y="5398809"/>
            <a:ext cx="540912" cy="30909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ambria Math" panose="02040503050406030204" pitchFamily="18" charset="0"/>
                <a:ea typeface="Cambria Math" panose="02040503050406030204" pitchFamily="18" charset="0"/>
              </a:rPr>
              <a:t>3</a:t>
            </a:r>
          </a:p>
        </p:txBody>
      </p:sp>
      <p:sp>
        <p:nvSpPr>
          <p:cNvPr id="28" name="Rectangle 27">
            <a:extLst>
              <a:ext uri="{FF2B5EF4-FFF2-40B4-BE49-F238E27FC236}">
                <a16:creationId xmlns="" xmlns:a16="http://schemas.microsoft.com/office/drawing/2014/main" id="{1004B34D-3A9A-48D7-BF95-C91C7DB5055E}"/>
              </a:ext>
            </a:extLst>
          </p:cNvPr>
          <p:cNvSpPr/>
          <p:nvPr/>
        </p:nvSpPr>
        <p:spPr>
          <a:xfrm>
            <a:off x="3104053" y="5707902"/>
            <a:ext cx="312906" cy="369332"/>
          </a:xfrm>
          <a:prstGeom prst="rect">
            <a:avLst/>
          </a:prstGeom>
        </p:spPr>
        <p:txBody>
          <a:bodyPr wrap="none">
            <a:spAutoFit/>
          </a:bodyPr>
          <a:lstStyle/>
          <a:p>
            <a:r>
              <a:rPr lang="en-US" dirty="0">
                <a:latin typeface="Cambria Math" panose="02040503050406030204" pitchFamily="18" charset="0"/>
                <a:ea typeface="Cambria Math" panose="02040503050406030204" pitchFamily="18" charset="0"/>
              </a:rPr>
              <a:t>4</a:t>
            </a:r>
            <a:endParaRPr lang="en-US" dirty="0"/>
          </a:p>
        </p:txBody>
      </p:sp>
      <p:sp>
        <p:nvSpPr>
          <p:cNvPr id="29" name="Rectangle 28">
            <a:extLst>
              <a:ext uri="{FF2B5EF4-FFF2-40B4-BE49-F238E27FC236}">
                <a16:creationId xmlns="" xmlns:a16="http://schemas.microsoft.com/office/drawing/2014/main" id="{CD346897-2A1B-492D-9C86-703D90961BD2}"/>
              </a:ext>
            </a:extLst>
          </p:cNvPr>
          <p:cNvSpPr/>
          <p:nvPr/>
        </p:nvSpPr>
        <p:spPr>
          <a:xfrm>
            <a:off x="3539041" y="5396983"/>
            <a:ext cx="540912" cy="30909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ambria Math" panose="02040503050406030204" pitchFamily="18" charset="0"/>
                <a:ea typeface="Cambria Math" panose="02040503050406030204" pitchFamily="18" charset="0"/>
              </a:rPr>
              <a:t>6</a:t>
            </a:r>
          </a:p>
        </p:txBody>
      </p:sp>
      <p:sp>
        <p:nvSpPr>
          <p:cNvPr id="30" name="Rectangle 29">
            <a:extLst>
              <a:ext uri="{FF2B5EF4-FFF2-40B4-BE49-F238E27FC236}">
                <a16:creationId xmlns="" xmlns:a16="http://schemas.microsoft.com/office/drawing/2014/main" id="{6099C9D0-4A65-4E6A-A9F4-450AEC140DB1}"/>
              </a:ext>
            </a:extLst>
          </p:cNvPr>
          <p:cNvSpPr/>
          <p:nvPr/>
        </p:nvSpPr>
        <p:spPr>
          <a:xfrm>
            <a:off x="3642073" y="5706076"/>
            <a:ext cx="312906" cy="369332"/>
          </a:xfrm>
          <a:prstGeom prst="rect">
            <a:avLst/>
          </a:prstGeom>
        </p:spPr>
        <p:txBody>
          <a:bodyPr wrap="none">
            <a:spAutoFit/>
          </a:bodyPr>
          <a:lstStyle/>
          <a:p>
            <a:r>
              <a:rPr lang="en-US" dirty="0">
                <a:latin typeface="Cambria Math" panose="02040503050406030204" pitchFamily="18" charset="0"/>
                <a:ea typeface="Cambria Math" panose="02040503050406030204" pitchFamily="18" charset="0"/>
              </a:rPr>
              <a:t>5</a:t>
            </a:r>
            <a:endParaRPr lang="en-US" dirty="0"/>
          </a:p>
        </p:txBody>
      </p:sp>
      <p:sp>
        <p:nvSpPr>
          <p:cNvPr id="31" name="Rectangle 30">
            <a:extLst>
              <a:ext uri="{FF2B5EF4-FFF2-40B4-BE49-F238E27FC236}">
                <a16:creationId xmlns="" xmlns:a16="http://schemas.microsoft.com/office/drawing/2014/main" id="{A8AFA5E3-D289-453C-A9E3-9C285BB32B67}"/>
              </a:ext>
            </a:extLst>
          </p:cNvPr>
          <p:cNvSpPr/>
          <p:nvPr/>
        </p:nvSpPr>
        <p:spPr>
          <a:xfrm>
            <a:off x="4082052" y="5396983"/>
            <a:ext cx="540912" cy="30909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ambria Math" panose="02040503050406030204" pitchFamily="18" charset="0"/>
                <a:ea typeface="Cambria Math" panose="02040503050406030204" pitchFamily="18" charset="0"/>
              </a:rPr>
              <a:t>18</a:t>
            </a:r>
          </a:p>
        </p:txBody>
      </p:sp>
      <p:sp>
        <p:nvSpPr>
          <p:cNvPr id="32" name="Rectangle 31">
            <a:extLst>
              <a:ext uri="{FF2B5EF4-FFF2-40B4-BE49-F238E27FC236}">
                <a16:creationId xmlns="" xmlns:a16="http://schemas.microsoft.com/office/drawing/2014/main" id="{7E8A10E8-8ACF-45AD-BF52-A758996D03B3}"/>
              </a:ext>
            </a:extLst>
          </p:cNvPr>
          <p:cNvSpPr/>
          <p:nvPr/>
        </p:nvSpPr>
        <p:spPr>
          <a:xfrm>
            <a:off x="4185084" y="5706076"/>
            <a:ext cx="312906" cy="369332"/>
          </a:xfrm>
          <a:prstGeom prst="rect">
            <a:avLst/>
          </a:prstGeom>
        </p:spPr>
        <p:txBody>
          <a:bodyPr wrap="none">
            <a:spAutoFit/>
          </a:bodyPr>
          <a:lstStyle/>
          <a:p>
            <a:r>
              <a:rPr lang="en-US" dirty="0">
                <a:latin typeface="Cambria Math" panose="02040503050406030204" pitchFamily="18" charset="0"/>
                <a:ea typeface="Cambria Math" panose="02040503050406030204" pitchFamily="18" charset="0"/>
              </a:rPr>
              <a:t>6</a:t>
            </a:r>
            <a:endParaRPr lang="en-US" dirty="0"/>
          </a:p>
        </p:txBody>
      </p:sp>
      <p:sp>
        <p:nvSpPr>
          <p:cNvPr id="33" name="Rectangle 32">
            <a:extLst>
              <a:ext uri="{FF2B5EF4-FFF2-40B4-BE49-F238E27FC236}">
                <a16:creationId xmlns="" xmlns:a16="http://schemas.microsoft.com/office/drawing/2014/main" id="{ECBFA55E-F33F-4988-854C-52CE9194363B}"/>
              </a:ext>
            </a:extLst>
          </p:cNvPr>
          <p:cNvSpPr/>
          <p:nvPr/>
        </p:nvSpPr>
        <p:spPr>
          <a:xfrm>
            <a:off x="4629784" y="5397896"/>
            <a:ext cx="540912" cy="309093"/>
          </a:xfrm>
          <a:prstGeom prst="rect">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ambria Math" panose="02040503050406030204" pitchFamily="18" charset="0"/>
                <a:ea typeface="Cambria Math" panose="02040503050406030204" pitchFamily="18" charset="0"/>
              </a:rPr>
              <a:t>2</a:t>
            </a:r>
          </a:p>
        </p:txBody>
      </p:sp>
      <p:sp>
        <p:nvSpPr>
          <p:cNvPr id="34" name="Rectangle 33">
            <a:extLst>
              <a:ext uri="{FF2B5EF4-FFF2-40B4-BE49-F238E27FC236}">
                <a16:creationId xmlns="" xmlns:a16="http://schemas.microsoft.com/office/drawing/2014/main" id="{23F61CD1-6B80-419E-9594-DC457EA880FE}"/>
              </a:ext>
            </a:extLst>
          </p:cNvPr>
          <p:cNvSpPr/>
          <p:nvPr/>
        </p:nvSpPr>
        <p:spPr>
          <a:xfrm>
            <a:off x="4732816" y="5706989"/>
            <a:ext cx="312906" cy="369332"/>
          </a:xfrm>
          <a:prstGeom prst="rect">
            <a:avLst/>
          </a:prstGeom>
        </p:spPr>
        <p:txBody>
          <a:bodyPr wrap="none">
            <a:spAutoFit/>
          </a:bodyPr>
          <a:lstStyle/>
          <a:p>
            <a:r>
              <a:rPr lang="en-US" dirty="0">
                <a:latin typeface="Cambria Math" panose="02040503050406030204" pitchFamily="18" charset="0"/>
                <a:ea typeface="Cambria Math" panose="02040503050406030204" pitchFamily="18" charset="0"/>
              </a:rPr>
              <a:t>7</a:t>
            </a:r>
            <a:endParaRPr lang="en-US" dirty="0"/>
          </a:p>
        </p:txBody>
      </p:sp>
      <p:sp>
        <p:nvSpPr>
          <p:cNvPr id="35" name="Rectangle 34">
            <a:extLst>
              <a:ext uri="{FF2B5EF4-FFF2-40B4-BE49-F238E27FC236}">
                <a16:creationId xmlns="" xmlns:a16="http://schemas.microsoft.com/office/drawing/2014/main" id="{C004465A-8C47-432F-B510-61404E8345BA}"/>
              </a:ext>
            </a:extLst>
          </p:cNvPr>
          <p:cNvSpPr/>
          <p:nvPr/>
        </p:nvSpPr>
        <p:spPr>
          <a:xfrm>
            <a:off x="5172795" y="5397896"/>
            <a:ext cx="540912" cy="30909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ambria Math" panose="02040503050406030204" pitchFamily="18" charset="0"/>
                <a:ea typeface="Cambria Math" panose="02040503050406030204" pitchFamily="18" charset="0"/>
              </a:rPr>
              <a:t>20</a:t>
            </a:r>
          </a:p>
        </p:txBody>
      </p:sp>
      <p:sp>
        <p:nvSpPr>
          <p:cNvPr id="36" name="Rectangle 35">
            <a:extLst>
              <a:ext uri="{FF2B5EF4-FFF2-40B4-BE49-F238E27FC236}">
                <a16:creationId xmlns="" xmlns:a16="http://schemas.microsoft.com/office/drawing/2014/main" id="{2F36B070-7FCC-48E5-92FD-8E1EA2067CBF}"/>
              </a:ext>
            </a:extLst>
          </p:cNvPr>
          <p:cNvSpPr/>
          <p:nvPr/>
        </p:nvSpPr>
        <p:spPr>
          <a:xfrm>
            <a:off x="5275827" y="5706989"/>
            <a:ext cx="312906" cy="369332"/>
          </a:xfrm>
          <a:prstGeom prst="rect">
            <a:avLst/>
          </a:prstGeom>
        </p:spPr>
        <p:txBody>
          <a:bodyPr wrap="none">
            <a:spAutoFit/>
          </a:bodyPr>
          <a:lstStyle/>
          <a:p>
            <a:r>
              <a:rPr lang="en-US" dirty="0">
                <a:latin typeface="Cambria Math" panose="02040503050406030204" pitchFamily="18" charset="0"/>
                <a:ea typeface="Cambria Math" panose="02040503050406030204" pitchFamily="18" charset="0"/>
              </a:rPr>
              <a:t>8</a:t>
            </a:r>
            <a:endParaRPr lang="en-US" dirty="0"/>
          </a:p>
        </p:txBody>
      </p:sp>
      <p:sp>
        <p:nvSpPr>
          <p:cNvPr id="37" name="Rectangle 36">
            <a:extLst>
              <a:ext uri="{FF2B5EF4-FFF2-40B4-BE49-F238E27FC236}">
                <a16:creationId xmlns="" xmlns:a16="http://schemas.microsoft.com/office/drawing/2014/main" id="{5A21D27E-AA42-4DB4-B090-B541CD040C7D}"/>
              </a:ext>
            </a:extLst>
          </p:cNvPr>
          <p:cNvSpPr/>
          <p:nvPr/>
        </p:nvSpPr>
        <p:spPr>
          <a:xfrm>
            <a:off x="5710815" y="5396983"/>
            <a:ext cx="540912" cy="30909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ambria Math" panose="02040503050406030204" pitchFamily="18" charset="0"/>
                <a:ea typeface="Cambria Math" panose="02040503050406030204" pitchFamily="18" charset="0"/>
              </a:rPr>
              <a:t>3</a:t>
            </a:r>
          </a:p>
        </p:txBody>
      </p:sp>
      <p:sp>
        <p:nvSpPr>
          <p:cNvPr id="38" name="Rectangle 37">
            <a:extLst>
              <a:ext uri="{FF2B5EF4-FFF2-40B4-BE49-F238E27FC236}">
                <a16:creationId xmlns="" xmlns:a16="http://schemas.microsoft.com/office/drawing/2014/main" id="{366EB13A-567F-4815-8EC8-DB3402BE1E69}"/>
              </a:ext>
            </a:extLst>
          </p:cNvPr>
          <p:cNvSpPr/>
          <p:nvPr/>
        </p:nvSpPr>
        <p:spPr>
          <a:xfrm>
            <a:off x="5813847" y="5706076"/>
            <a:ext cx="312906" cy="369332"/>
          </a:xfrm>
          <a:prstGeom prst="rect">
            <a:avLst/>
          </a:prstGeom>
        </p:spPr>
        <p:txBody>
          <a:bodyPr wrap="none">
            <a:spAutoFit/>
          </a:bodyPr>
          <a:lstStyle/>
          <a:p>
            <a:r>
              <a:rPr lang="en-US" dirty="0">
                <a:latin typeface="Cambria Math" panose="02040503050406030204" pitchFamily="18" charset="0"/>
                <a:ea typeface="Cambria Math" panose="02040503050406030204" pitchFamily="18" charset="0"/>
              </a:rPr>
              <a:t>9</a:t>
            </a:r>
            <a:endParaRPr lang="en-US" dirty="0"/>
          </a:p>
        </p:txBody>
      </p:sp>
      <p:sp>
        <p:nvSpPr>
          <p:cNvPr id="39" name="Rectangle 38">
            <a:extLst>
              <a:ext uri="{FF2B5EF4-FFF2-40B4-BE49-F238E27FC236}">
                <a16:creationId xmlns="" xmlns:a16="http://schemas.microsoft.com/office/drawing/2014/main" id="{F2FE23A1-1E4C-47B9-8649-FBE0C0365C5A}"/>
              </a:ext>
            </a:extLst>
          </p:cNvPr>
          <p:cNvSpPr/>
          <p:nvPr/>
        </p:nvSpPr>
        <p:spPr>
          <a:xfrm>
            <a:off x="6253826" y="5396983"/>
            <a:ext cx="540912" cy="30909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ambria Math" panose="02040503050406030204" pitchFamily="18" charset="0"/>
                <a:ea typeface="Cambria Math" panose="02040503050406030204" pitchFamily="18" charset="0"/>
              </a:rPr>
              <a:t>6</a:t>
            </a:r>
          </a:p>
        </p:txBody>
      </p:sp>
      <p:sp>
        <p:nvSpPr>
          <p:cNvPr id="40" name="Rectangle 39">
            <a:extLst>
              <a:ext uri="{FF2B5EF4-FFF2-40B4-BE49-F238E27FC236}">
                <a16:creationId xmlns="" xmlns:a16="http://schemas.microsoft.com/office/drawing/2014/main" id="{4BF73534-17BC-476C-BA0C-6316F133F2B0}"/>
              </a:ext>
            </a:extLst>
          </p:cNvPr>
          <p:cNvSpPr/>
          <p:nvPr/>
        </p:nvSpPr>
        <p:spPr>
          <a:xfrm>
            <a:off x="6318758" y="5706076"/>
            <a:ext cx="441146" cy="369332"/>
          </a:xfrm>
          <a:prstGeom prst="rect">
            <a:avLst/>
          </a:prstGeom>
        </p:spPr>
        <p:txBody>
          <a:bodyPr wrap="none">
            <a:spAutoFit/>
          </a:bodyPr>
          <a:lstStyle/>
          <a:p>
            <a:r>
              <a:rPr lang="en-US" dirty="0">
                <a:latin typeface="Cambria Math" panose="02040503050406030204" pitchFamily="18" charset="0"/>
                <a:ea typeface="Cambria Math" panose="02040503050406030204" pitchFamily="18" charset="0"/>
              </a:rPr>
              <a:t>10</a:t>
            </a:r>
            <a:endParaRPr lang="en-US" dirty="0"/>
          </a:p>
        </p:txBody>
      </p:sp>
      <p:sp>
        <p:nvSpPr>
          <p:cNvPr id="41" name="Rectangle 40">
            <a:extLst>
              <a:ext uri="{FF2B5EF4-FFF2-40B4-BE49-F238E27FC236}">
                <a16:creationId xmlns="" xmlns:a16="http://schemas.microsoft.com/office/drawing/2014/main" id="{F689082C-7E02-40CD-97D3-A06E550080D8}"/>
              </a:ext>
            </a:extLst>
          </p:cNvPr>
          <p:cNvSpPr/>
          <p:nvPr/>
        </p:nvSpPr>
        <p:spPr>
          <a:xfrm>
            <a:off x="2514155" y="5348943"/>
            <a:ext cx="2167522" cy="407365"/>
          </a:xfrm>
          <a:prstGeom prst="rect">
            <a:avLst/>
          </a:prstGeom>
          <a:noFill/>
          <a:ln w="28575">
            <a:solidFill>
              <a:srgbClr val="0000F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 xmlns:a16="http://schemas.microsoft.com/office/drawing/2014/main" id="{AC98CA0B-9E24-4AA2-B3E9-D52E4FDE3408}"/>
              </a:ext>
            </a:extLst>
          </p:cNvPr>
          <p:cNvSpPr/>
          <p:nvPr/>
        </p:nvSpPr>
        <p:spPr>
          <a:xfrm>
            <a:off x="2431475" y="5287106"/>
            <a:ext cx="2809518" cy="50640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Freeform: Shape 53">
            <a:extLst>
              <a:ext uri="{FF2B5EF4-FFF2-40B4-BE49-F238E27FC236}">
                <a16:creationId xmlns="" xmlns:a16="http://schemas.microsoft.com/office/drawing/2014/main" id="{7C9CC742-F14A-4302-A225-9EAF6658A530}"/>
              </a:ext>
            </a:extLst>
          </p:cNvPr>
          <p:cNvSpPr/>
          <p:nvPr/>
        </p:nvSpPr>
        <p:spPr>
          <a:xfrm>
            <a:off x="4909332" y="5131517"/>
            <a:ext cx="419100" cy="323850"/>
          </a:xfrm>
          <a:custGeom>
            <a:avLst/>
            <a:gdLst>
              <a:gd name="connsiteX0" fmla="*/ 0 w 419100"/>
              <a:gd name="connsiteY0" fmla="*/ 323850 h 323850"/>
              <a:gd name="connsiteX1" fmla="*/ 104775 w 419100"/>
              <a:gd name="connsiteY1" fmla="*/ 104775 h 323850"/>
              <a:gd name="connsiteX2" fmla="*/ 419100 w 419100"/>
              <a:gd name="connsiteY2" fmla="*/ 0 h 323850"/>
            </a:gdLst>
            <a:ahLst/>
            <a:cxnLst>
              <a:cxn ang="0">
                <a:pos x="connsiteX0" y="connsiteY0"/>
              </a:cxn>
              <a:cxn ang="0">
                <a:pos x="connsiteX1" y="connsiteY1"/>
              </a:cxn>
              <a:cxn ang="0">
                <a:pos x="connsiteX2" y="connsiteY2"/>
              </a:cxn>
            </a:cxnLst>
            <a:rect l="l" t="t" r="r" b="b"/>
            <a:pathLst>
              <a:path w="419100" h="323850">
                <a:moveTo>
                  <a:pt x="0" y="323850"/>
                </a:moveTo>
                <a:cubicBezTo>
                  <a:pt x="17462" y="241300"/>
                  <a:pt x="34925" y="158750"/>
                  <a:pt x="104775" y="104775"/>
                </a:cubicBezTo>
                <a:cubicBezTo>
                  <a:pt x="174625" y="50800"/>
                  <a:pt x="296862" y="25400"/>
                  <a:pt x="419100" y="0"/>
                </a:cubicBezTo>
              </a:path>
            </a:pathLst>
          </a:custGeom>
          <a:noFill/>
          <a:ln w="19050">
            <a:solidFill>
              <a:srgbClr val="FF0000"/>
            </a:solidFill>
            <a:prstDash val="dash"/>
            <a:headEnd type="arrow"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 xmlns:a16="http://schemas.microsoft.com/office/drawing/2014/main" id="{AFE59A7E-A809-4459-95CA-F467C097D4DC}"/>
              </a:ext>
            </a:extLst>
          </p:cNvPr>
          <p:cNvSpPr/>
          <p:nvPr/>
        </p:nvSpPr>
        <p:spPr>
          <a:xfrm>
            <a:off x="5424284" y="4952714"/>
            <a:ext cx="540912" cy="309093"/>
          </a:xfrm>
          <a:prstGeom prst="rect">
            <a:avLst/>
          </a:prstGeom>
          <a:solidFill>
            <a:schemeClr val="bg1">
              <a:lumMod val="65000"/>
            </a:schemeClr>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ambria Math" panose="02040503050406030204" pitchFamily="18" charset="0"/>
                <a:ea typeface="Cambria Math" panose="02040503050406030204" pitchFamily="18" charset="0"/>
              </a:rPr>
              <a:t>10</a:t>
            </a:r>
          </a:p>
        </p:txBody>
      </p:sp>
      <p:pic>
        <p:nvPicPr>
          <p:cNvPr id="45" name="Picture 44">
            <a:extLst>
              <a:ext uri="{FF2B5EF4-FFF2-40B4-BE49-F238E27FC236}">
                <a16:creationId xmlns="" xmlns:a16="http://schemas.microsoft.com/office/drawing/2014/main" id="{337D75B3-3F58-4E1F-B0FF-E71B906C1FEC}"/>
              </a:ext>
            </a:extLst>
          </p:cNvPr>
          <p:cNvPicPr>
            <a:picLocks noChangeAspect="1"/>
          </p:cNvPicPr>
          <p:nvPr>
            <p:custDataLst>
              <p:tags r:id="rId2"/>
            </p:custDataLst>
          </p:nvPr>
        </p:nvPicPr>
        <p:blipFill>
          <a:blip r:embed="rId7">
            <a:extLst>
              <a:ext uri="{28A0092B-C50C-407E-A947-70E740481C1C}">
                <a14:useLocalDpi xmlns:a14="http://schemas.microsoft.com/office/drawing/2010/main" val="0"/>
              </a:ext>
            </a:extLst>
          </a:blip>
          <a:stretch>
            <a:fillRect/>
          </a:stretch>
        </p:blipFill>
        <p:spPr>
          <a:xfrm>
            <a:off x="2124953" y="6028170"/>
            <a:ext cx="3935999" cy="277333"/>
          </a:xfrm>
          <a:prstGeom prst="rect">
            <a:avLst/>
          </a:prstGeom>
        </p:spPr>
      </p:pic>
    </p:spTree>
    <p:extLst>
      <p:ext uri="{BB962C8B-B14F-4D97-AF65-F5344CB8AC3E}">
        <p14:creationId xmlns:p14="http://schemas.microsoft.com/office/powerpoint/2010/main" val="1016473899"/>
      </p:ext>
    </p:extLst>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Dynamic Prefix Computation</a:t>
            </a:r>
            <a:endParaRPr lang="en-US" dirty="0"/>
          </a:p>
        </p:txBody>
      </p:sp>
      <p:sp>
        <p:nvSpPr>
          <p:cNvPr id="3" name="Content Placeholder 2"/>
          <p:cNvSpPr>
            <a:spLocks noGrp="1"/>
          </p:cNvSpPr>
          <p:nvPr>
            <p:ph idx="1"/>
          </p:nvPr>
        </p:nvSpPr>
        <p:spPr/>
        <p:txBody>
          <a:bodyPr/>
          <a:lstStyle/>
          <a:p>
            <a:r>
              <a:rPr lang="en-US" dirty="0" smtClean="0"/>
              <a:t>Window Migrate</a:t>
            </a:r>
            <a:endParaRPr lang="en-US" dirty="0"/>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3568" y="1628800"/>
            <a:ext cx="7086600" cy="1714500"/>
          </a:xfrm>
          <a:prstGeom prst="rect">
            <a:avLst/>
          </a:prstGeom>
        </p:spPr>
      </p:pic>
      <p:sp>
        <p:nvSpPr>
          <p:cNvPr id="6" name="Rectangle 5">
            <a:extLst>
              <a:ext uri="{FF2B5EF4-FFF2-40B4-BE49-F238E27FC236}">
                <a16:creationId xmlns="" xmlns:a16="http://schemas.microsoft.com/office/drawing/2014/main" id="{8D983B6A-4409-43A0-98FB-02D1E4EB42F4}"/>
              </a:ext>
            </a:extLst>
          </p:cNvPr>
          <p:cNvSpPr/>
          <p:nvPr/>
        </p:nvSpPr>
        <p:spPr>
          <a:xfrm>
            <a:off x="1364693" y="4509120"/>
            <a:ext cx="540912" cy="30909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ambria Math" panose="02040503050406030204" pitchFamily="18" charset="0"/>
                <a:ea typeface="Cambria Math" panose="02040503050406030204" pitchFamily="18" charset="0"/>
              </a:rPr>
              <a:t>4</a:t>
            </a:r>
          </a:p>
        </p:txBody>
      </p:sp>
      <p:sp>
        <p:nvSpPr>
          <p:cNvPr id="7" name="Rectangle 6">
            <a:extLst>
              <a:ext uri="{FF2B5EF4-FFF2-40B4-BE49-F238E27FC236}">
                <a16:creationId xmlns="" xmlns:a16="http://schemas.microsoft.com/office/drawing/2014/main" id="{2AB7FE24-E5A8-4BB8-88C7-6FB2B08EF91A}"/>
              </a:ext>
            </a:extLst>
          </p:cNvPr>
          <p:cNvSpPr/>
          <p:nvPr/>
        </p:nvSpPr>
        <p:spPr>
          <a:xfrm>
            <a:off x="1467725" y="4818213"/>
            <a:ext cx="312906" cy="369332"/>
          </a:xfrm>
          <a:prstGeom prst="rect">
            <a:avLst/>
          </a:prstGeom>
        </p:spPr>
        <p:txBody>
          <a:bodyPr wrap="none">
            <a:spAutoFit/>
          </a:bodyPr>
          <a:lstStyle/>
          <a:p>
            <a:r>
              <a:rPr lang="en-US" dirty="0">
                <a:latin typeface="Cambria Math" panose="02040503050406030204" pitchFamily="18" charset="0"/>
                <a:ea typeface="Cambria Math" panose="02040503050406030204" pitchFamily="18" charset="0"/>
              </a:rPr>
              <a:t>1</a:t>
            </a:r>
            <a:endParaRPr lang="en-US" dirty="0"/>
          </a:p>
        </p:txBody>
      </p:sp>
      <p:sp>
        <p:nvSpPr>
          <p:cNvPr id="8" name="Rectangle 7">
            <a:extLst>
              <a:ext uri="{FF2B5EF4-FFF2-40B4-BE49-F238E27FC236}">
                <a16:creationId xmlns="" xmlns:a16="http://schemas.microsoft.com/office/drawing/2014/main" id="{6588EF74-1E25-4D88-9C9B-2CC3B6E542DB}"/>
              </a:ext>
            </a:extLst>
          </p:cNvPr>
          <p:cNvSpPr/>
          <p:nvPr/>
        </p:nvSpPr>
        <p:spPr>
          <a:xfrm>
            <a:off x="1907704" y="4509120"/>
            <a:ext cx="540912" cy="30909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ambria Math" panose="02040503050406030204" pitchFamily="18" charset="0"/>
                <a:ea typeface="Cambria Math" panose="02040503050406030204" pitchFamily="18" charset="0"/>
              </a:rPr>
              <a:t>8</a:t>
            </a:r>
          </a:p>
        </p:txBody>
      </p:sp>
      <p:sp>
        <p:nvSpPr>
          <p:cNvPr id="9" name="Rectangle 8">
            <a:extLst>
              <a:ext uri="{FF2B5EF4-FFF2-40B4-BE49-F238E27FC236}">
                <a16:creationId xmlns="" xmlns:a16="http://schemas.microsoft.com/office/drawing/2014/main" id="{A197ECE1-D710-4C6A-8D2D-9DB17F7303BC}"/>
              </a:ext>
            </a:extLst>
          </p:cNvPr>
          <p:cNvSpPr/>
          <p:nvPr/>
        </p:nvSpPr>
        <p:spPr>
          <a:xfrm>
            <a:off x="2010736" y="4818213"/>
            <a:ext cx="312906" cy="369332"/>
          </a:xfrm>
          <a:prstGeom prst="rect">
            <a:avLst/>
          </a:prstGeom>
        </p:spPr>
        <p:txBody>
          <a:bodyPr wrap="none">
            <a:spAutoFit/>
          </a:bodyPr>
          <a:lstStyle/>
          <a:p>
            <a:r>
              <a:rPr lang="en-US" dirty="0">
                <a:latin typeface="Cambria Math" panose="02040503050406030204" pitchFamily="18" charset="0"/>
                <a:ea typeface="Cambria Math" panose="02040503050406030204" pitchFamily="18" charset="0"/>
              </a:rPr>
              <a:t>2</a:t>
            </a:r>
            <a:endParaRPr lang="en-US" dirty="0"/>
          </a:p>
        </p:txBody>
      </p:sp>
      <p:sp>
        <p:nvSpPr>
          <p:cNvPr id="10" name="Rectangle 9">
            <a:extLst>
              <a:ext uri="{FF2B5EF4-FFF2-40B4-BE49-F238E27FC236}">
                <a16:creationId xmlns="" xmlns:a16="http://schemas.microsoft.com/office/drawing/2014/main" id="{73EFECBB-287B-43C5-B5C0-3E884736D9BD}"/>
              </a:ext>
            </a:extLst>
          </p:cNvPr>
          <p:cNvSpPr/>
          <p:nvPr/>
        </p:nvSpPr>
        <p:spPr>
          <a:xfrm>
            <a:off x="2455436" y="4510033"/>
            <a:ext cx="540912" cy="309093"/>
          </a:xfrm>
          <a:prstGeom prst="rect">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ambria Math" panose="02040503050406030204" pitchFamily="18" charset="0"/>
                <a:ea typeface="Cambria Math" panose="02040503050406030204" pitchFamily="18" charset="0"/>
              </a:rPr>
              <a:t>10</a:t>
            </a:r>
          </a:p>
        </p:txBody>
      </p:sp>
      <p:sp>
        <p:nvSpPr>
          <p:cNvPr id="11" name="Rectangle 10">
            <a:extLst>
              <a:ext uri="{FF2B5EF4-FFF2-40B4-BE49-F238E27FC236}">
                <a16:creationId xmlns="" xmlns:a16="http://schemas.microsoft.com/office/drawing/2014/main" id="{25938217-190D-4DB8-9658-D6AAB54DDAE9}"/>
              </a:ext>
            </a:extLst>
          </p:cNvPr>
          <p:cNvSpPr/>
          <p:nvPr/>
        </p:nvSpPr>
        <p:spPr>
          <a:xfrm>
            <a:off x="2558468" y="4819126"/>
            <a:ext cx="312906" cy="369332"/>
          </a:xfrm>
          <a:prstGeom prst="rect">
            <a:avLst/>
          </a:prstGeom>
        </p:spPr>
        <p:txBody>
          <a:bodyPr wrap="none">
            <a:spAutoFit/>
          </a:bodyPr>
          <a:lstStyle/>
          <a:p>
            <a:r>
              <a:rPr lang="en-US" dirty="0">
                <a:latin typeface="Cambria Math" panose="02040503050406030204" pitchFamily="18" charset="0"/>
                <a:ea typeface="Cambria Math" panose="02040503050406030204" pitchFamily="18" charset="0"/>
              </a:rPr>
              <a:t>3</a:t>
            </a:r>
            <a:endParaRPr lang="en-US" dirty="0"/>
          </a:p>
        </p:txBody>
      </p:sp>
      <p:sp>
        <p:nvSpPr>
          <p:cNvPr id="12" name="Rectangle 11">
            <a:extLst>
              <a:ext uri="{FF2B5EF4-FFF2-40B4-BE49-F238E27FC236}">
                <a16:creationId xmlns="" xmlns:a16="http://schemas.microsoft.com/office/drawing/2014/main" id="{19694D11-1DB2-4853-99F1-340B547F4336}"/>
              </a:ext>
            </a:extLst>
          </p:cNvPr>
          <p:cNvSpPr/>
          <p:nvPr/>
        </p:nvSpPr>
        <p:spPr>
          <a:xfrm>
            <a:off x="2998447" y="4510033"/>
            <a:ext cx="540912" cy="30909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ambria Math" panose="02040503050406030204" pitchFamily="18" charset="0"/>
                <a:ea typeface="Cambria Math" panose="02040503050406030204" pitchFamily="18" charset="0"/>
              </a:rPr>
              <a:t>3</a:t>
            </a:r>
          </a:p>
        </p:txBody>
      </p:sp>
      <p:sp>
        <p:nvSpPr>
          <p:cNvPr id="13" name="Rectangle 12">
            <a:extLst>
              <a:ext uri="{FF2B5EF4-FFF2-40B4-BE49-F238E27FC236}">
                <a16:creationId xmlns="" xmlns:a16="http://schemas.microsoft.com/office/drawing/2014/main" id="{559580DA-9FB4-47EB-B730-1B8E4F9F912E}"/>
              </a:ext>
            </a:extLst>
          </p:cNvPr>
          <p:cNvSpPr/>
          <p:nvPr/>
        </p:nvSpPr>
        <p:spPr>
          <a:xfrm>
            <a:off x="3101479" y="4819126"/>
            <a:ext cx="312906" cy="369332"/>
          </a:xfrm>
          <a:prstGeom prst="rect">
            <a:avLst/>
          </a:prstGeom>
        </p:spPr>
        <p:txBody>
          <a:bodyPr wrap="none">
            <a:spAutoFit/>
          </a:bodyPr>
          <a:lstStyle/>
          <a:p>
            <a:r>
              <a:rPr lang="en-US" dirty="0">
                <a:latin typeface="Cambria Math" panose="02040503050406030204" pitchFamily="18" charset="0"/>
                <a:ea typeface="Cambria Math" panose="02040503050406030204" pitchFamily="18" charset="0"/>
              </a:rPr>
              <a:t>4</a:t>
            </a:r>
            <a:endParaRPr lang="en-US" dirty="0"/>
          </a:p>
        </p:txBody>
      </p:sp>
      <p:sp>
        <p:nvSpPr>
          <p:cNvPr id="14" name="Rectangle 13">
            <a:extLst>
              <a:ext uri="{FF2B5EF4-FFF2-40B4-BE49-F238E27FC236}">
                <a16:creationId xmlns="" xmlns:a16="http://schemas.microsoft.com/office/drawing/2014/main" id="{5B0D5999-F167-4BB3-87E6-D69F9B736A1E}"/>
              </a:ext>
            </a:extLst>
          </p:cNvPr>
          <p:cNvSpPr/>
          <p:nvPr/>
        </p:nvSpPr>
        <p:spPr>
          <a:xfrm>
            <a:off x="3536467" y="4508207"/>
            <a:ext cx="540912" cy="30909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ambria Math" panose="02040503050406030204" pitchFamily="18" charset="0"/>
                <a:ea typeface="Cambria Math" panose="02040503050406030204" pitchFamily="18" charset="0"/>
              </a:rPr>
              <a:t>6</a:t>
            </a:r>
          </a:p>
        </p:txBody>
      </p:sp>
      <p:sp>
        <p:nvSpPr>
          <p:cNvPr id="15" name="Rectangle 14">
            <a:extLst>
              <a:ext uri="{FF2B5EF4-FFF2-40B4-BE49-F238E27FC236}">
                <a16:creationId xmlns="" xmlns:a16="http://schemas.microsoft.com/office/drawing/2014/main" id="{CE66FDF7-5E6B-420A-86A5-FFC322C891BE}"/>
              </a:ext>
            </a:extLst>
          </p:cNvPr>
          <p:cNvSpPr/>
          <p:nvPr/>
        </p:nvSpPr>
        <p:spPr>
          <a:xfrm>
            <a:off x="3639499" y="4817300"/>
            <a:ext cx="312906" cy="369332"/>
          </a:xfrm>
          <a:prstGeom prst="rect">
            <a:avLst/>
          </a:prstGeom>
        </p:spPr>
        <p:txBody>
          <a:bodyPr wrap="none">
            <a:spAutoFit/>
          </a:bodyPr>
          <a:lstStyle/>
          <a:p>
            <a:r>
              <a:rPr lang="en-US" dirty="0">
                <a:latin typeface="Cambria Math" panose="02040503050406030204" pitchFamily="18" charset="0"/>
                <a:ea typeface="Cambria Math" panose="02040503050406030204" pitchFamily="18" charset="0"/>
              </a:rPr>
              <a:t>5</a:t>
            </a:r>
            <a:endParaRPr lang="en-US" dirty="0"/>
          </a:p>
        </p:txBody>
      </p:sp>
      <p:sp>
        <p:nvSpPr>
          <p:cNvPr id="16" name="Rectangle 15">
            <a:extLst>
              <a:ext uri="{FF2B5EF4-FFF2-40B4-BE49-F238E27FC236}">
                <a16:creationId xmlns="" xmlns:a16="http://schemas.microsoft.com/office/drawing/2014/main" id="{C3F4FCEB-9C47-4C68-85B6-11A3677449FB}"/>
              </a:ext>
            </a:extLst>
          </p:cNvPr>
          <p:cNvSpPr/>
          <p:nvPr/>
        </p:nvSpPr>
        <p:spPr>
          <a:xfrm>
            <a:off x="4079478" y="4508207"/>
            <a:ext cx="540912" cy="30909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ambria Math" panose="02040503050406030204" pitchFamily="18" charset="0"/>
                <a:ea typeface="Cambria Math" panose="02040503050406030204" pitchFamily="18" charset="0"/>
              </a:rPr>
              <a:t>18</a:t>
            </a:r>
          </a:p>
        </p:txBody>
      </p:sp>
      <p:sp>
        <p:nvSpPr>
          <p:cNvPr id="17" name="Rectangle 16">
            <a:extLst>
              <a:ext uri="{FF2B5EF4-FFF2-40B4-BE49-F238E27FC236}">
                <a16:creationId xmlns="" xmlns:a16="http://schemas.microsoft.com/office/drawing/2014/main" id="{F429D255-C9E4-4128-960B-BF6DC9B6029E}"/>
              </a:ext>
            </a:extLst>
          </p:cNvPr>
          <p:cNvSpPr/>
          <p:nvPr/>
        </p:nvSpPr>
        <p:spPr>
          <a:xfrm>
            <a:off x="4182510" y="4817300"/>
            <a:ext cx="312906" cy="369332"/>
          </a:xfrm>
          <a:prstGeom prst="rect">
            <a:avLst/>
          </a:prstGeom>
        </p:spPr>
        <p:txBody>
          <a:bodyPr wrap="none">
            <a:spAutoFit/>
          </a:bodyPr>
          <a:lstStyle/>
          <a:p>
            <a:r>
              <a:rPr lang="en-US" dirty="0">
                <a:latin typeface="Cambria Math" panose="02040503050406030204" pitchFamily="18" charset="0"/>
                <a:ea typeface="Cambria Math" panose="02040503050406030204" pitchFamily="18" charset="0"/>
              </a:rPr>
              <a:t>6</a:t>
            </a:r>
            <a:endParaRPr lang="en-US" dirty="0"/>
          </a:p>
        </p:txBody>
      </p:sp>
      <p:sp>
        <p:nvSpPr>
          <p:cNvPr id="18" name="Rectangle 17">
            <a:extLst>
              <a:ext uri="{FF2B5EF4-FFF2-40B4-BE49-F238E27FC236}">
                <a16:creationId xmlns="" xmlns:a16="http://schemas.microsoft.com/office/drawing/2014/main" id="{89B989D7-DDDA-4DCE-A66D-8C0B3871B983}"/>
              </a:ext>
            </a:extLst>
          </p:cNvPr>
          <p:cNvSpPr/>
          <p:nvPr/>
        </p:nvSpPr>
        <p:spPr>
          <a:xfrm>
            <a:off x="4627210" y="4509120"/>
            <a:ext cx="540912" cy="309093"/>
          </a:xfrm>
          <a:prstGeom prst="rect">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ambria Math" panose="02040503050406030204" pitchFamily="18" charset="0"/>
                <a:ea typeface="Cambria Math" panose="02040503050406030204" pitchFamily="18" charset="0"/>
              </a:rPr>
              <a:t>2</a:t>
            </a:r>
          </a:p>
        </p:txBody>
      </p:sp>
      <p:sp>
        <p:nvSpPr>
          <p:cNvPr id="19" name="Rectangle 18">
            <a:extLst>
              <a:ext uri="{FF2B5EF4-FFF2-40B4-BE49-F238E27FC236}">
                <a16:creationId xmlns="" xmlns:a16="http://schemas.microsoft.com/office/drawing/2014/main" id="{DA4B5943-7B62-400A-84FF-EF9082AFD25F}"/>
              </a:ext>
            </a:extLst>
          </p:cNvPr>
          <p:cNvSpPr/>
          <p:nvPr/>
        </p:nvSpPr>
        <p:spPr>
          <a:xfrm>
            <a:off x="4730242" y="4818213"/>
            <a:ext cx="312906" cy="369332"/>
          </a:xfrm>
          <a:prstGeom prst="rect">
            <a:avLst/>
          </a:prstGeom>
        </p:spPr>
        <p:txBody>
          <a:bodyPr wrap="none">
            <a:spAutoFit/>
          </a:bodyPr>
          <a:lstStyle/>
          <a:p>
            <a:r>
              <a:rPr lang="en-US" dirty="0">
                <a:latin typeface="Cambria Math" panose="02040503050406030204" pitchFamily="18" charset="0"/>
                <a:ea typeface="Cambria Math" panose="02040503050406030204" pitchFamily="18" charset="0"/>
              </a:rPr>
              <a:t>7</a:t>
            </a:r>
            <a:endParaRPr lang="en-US" dirty="0"/>
          </a:p>
        </p:txBody>
      </p:sp>
      <p:sp>
        <p:nvSpPr>
          <p:cNvPr id="20" name="Rectangle 19">
            <a:extLst>
              <a:ext uri="{FF2B5EF4-FFF2-40B4-BE49-F238E27FC236}">
                <a16:creationId xmlns="" xmlns:a16="http://schemas.microsoft.com/office/drawing/2014/main" id="{FB6F7879-8664-4726-9412-A7A003314ED0}"/>
              </a:ext>
            </a:extLst>
          </p:cNvPr>
          <p:cNvSpPr/>
          <p:nvPr/>
        </p:nvSpPr>
        <p:spPr>
          <a:xfrm>
            <a:off x="5170221" y="4509120"/>
            <a:ext cx="540912" cy="30909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ambria Math" panose="02040503050406030204" pitchFamily="18" charset="0"/>
                <a:ea typeface="Cambria Math" panose="02040503050406030204" pitchFamily="18" charset="0"/>
              </a:rPr>
              <a:t>20</a:t>
            </a:r>
          </a:p>
        </p:txBody>
      </p:sp>
      <p:sp>
        <p:nvSpPr>
          <p:cNvPr id="21" name="Rectangle 20">
            <a:extLst>
              <a:ext uri="{FF2B5EF4-FFF2-40B4-BE49-F238E27FC236}">
                <a16:creationId xmlns="" xmlns:a16="http://schemas.microsoft.com/office/drawing/2014/main" id="{D4C213E4-F883-4564-BE13-858D3228B4E5}"/>
              </a:ext>
            </a:extLst>
          </p:cNvPr>
          <p:cNvSpPr/>
          <p:nvPr/>
        </p:nvSpPr>
        <p:spPr>
          <a:xfrm>
            <a:off x="5273253" y="4818213"/>
            <a:ext cx="312906" cy="369332"/>
          </a:xfrm>
          <a:prstGeom prst="rect">
            <a:avLst/>
          </a:prstGeom>
        </p:spPr>
        <p:txBody>
          <a:bodyPr wrap="none">
            <a:spAutoFit/>
          </a:bodyPr>
          <a:lstStyle/>
          <a:p>
            <a:r>
              <a:rPr lang="en-US" dirty="0">
                <a:latin typeface="Cambria Math" panose="02040503050406030204" pitchFamily="18" charset="0"/>
                <a:ea typeface="Cambria Math" panose="02040503050406030204" pitchFamily="18" charset="0"/>
              </a:rPr>
              <a:t>8</a:t>
            </a:r>
            <a:endParaRPr lang="en-US" dirty="0"/>
          </a:p>
        </p:txBody>
      </p:sp>
      <p:sp>
        <p:nvSpPr>
          <p:cNvPr id="22" name="Rectangle 21">
            <a:extLst>
              <a:ext uri="{FF2B5EF4-FFF2-40B4-BE49-F238E27FC236}">
                <a16:creationId xmlns="" xmlns:a16="http://schemas.microsoft.com/office/drawing/2014/main" id="{6C21BD3C-704A-45F9-9E48-3E322FB53A17}"/>
              </a:ext>
            </a:extLst>
          </p:cNvPr>
          <p:cNvSpPr/>
          <p:nvPr/>
        </p:nvSpPr>
        <p:spPr>
          <a:xfrm>
            <a:off x="5708241" y="4508207"/>
            <a:ext cx="540912" cy="30909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ambria Math" panose="02040503050406030204" pitchFamily="18" charset="0"/>
                <a:ea typeface="Cambria Math" panose="02040503050406030204" pitchFamily="18" charset="0"/>
              </a:rPr>
              <a:t>3</a:t>
            </a:r>
          </a:p>
        </p:txBody>
      </p:sp>
      <p:sp>
        <p:nvSpPr>
          <p:cNvPr id="23" name="Rectangle 22">
            <a:extLst>
              <a:ext uri="{FF2B5EF4-FFF2-40B4-BE49-F238E27FC236}">
                <a16:creationId xmlns="" xmlns:a16="http://schemas.microsoft.com/office/drawing/2014/main" id="{F48A3EEF-072D-493A-9901-00F83F3B8843}"/>
              </a:ext>
            </a:extLst>
          </p:cNvPr>
          <p:cNvSpPr/>
          <p:nvPr/>
        </p:nvSpPr>
        <p:spPr>
          <a:xfrm>
            <a:off x="5811273" y="4817300"/>
            <a:ext cx="312906" cy="369332"/>
          </a:xfrm>
          <a:prstGeom prst="rect">
            <a:avLst/>
          </a:prstGeom>
        </p:spPr>
        <p:txBody>
          <a:bodyPr wrap="none">
            <a:spAutoFit/>
          </a:bodyPr>
          <a:lstStyle/>
          <a:p>
            <a:r>
              <a:rPr lang="en-US" dirty="0">
                <a:latin typeface="Cambria Math" panose="02040503050406030204" pitchFamily="18" charset="0"/>
                <a:ea typeface="Cambria Math" panose="02040503050406030204" pitchFamily="18" charset="0"/>
              </a:rPr>
              <a:t>9</a:t>
            </a:r>
            <a:endParaRPr lang="en-US" dirty="0"/>
          </a:p>
        </p:txBody>
      </p:sp>
      <p:sp>
        <p:nvSpPr>
          <p:cNvPr id="24" name="Rectangle 23">
            <a:extLst>
              <a:ext uri="{FF2B5EF4-FFF2-40B4-BE49-F238E27FC236}">
                <a16:creationId xmlns="" xmlns:a16="http://schemas.microsoft.com/office/drawing/2014/main" id="{628919D4-E394-4318-BEBD-15602423D6AB}"/>
              </a:ext>
            </a:extLst>
          </p:cNvPr>
          <p:cNvSpPr/>
          <p:nvPr/>
        </p:nvSpPr>
        <p:spPr>
          <a:xfrm>
            <a:off x="6251252" y="4508207"/>
            <a:ext cx="540912" cy="30909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ambria Math" panose="02040503050406030204" pitchFamily="18" charset="0"/>
                <a:ea typeface="Cambria Math" panose="02040503050406030204" pitchFamily="18" charset="0"/>
              </a:rPr>
              <a:t>6</a:t>
            </a:r>
          </a:p>
        </p:txBody>
      </p:sp>
      <p:sp>
        <p:nvSpPr>
          <p:cNvPr id="25" name="Rectangle 24">
            <a:extLst>
              <a:ext uri="{FF2B5EF4-FFF2-40B4-BE49-F238E27FC236}">
                <a16:creationId xmlns="" xmlns:a16="http://schemas.microsoft.com/office/drawing/2014/main" id="{900189C6-C740-45D2-BC49-C2DBA441A6F9}"/>
              </a:ext>
            </a:extLst>
          </p:cNvPr>
          <p:cNvSpPr/>
          <p:nvPr/>
        </p:nvSpPr>
        <p:spPr>
          <a:xfrm>
            <a:off x="6316184" y="4817300"/>
            <a:ext cx="441146" cy="369332"/>
          </a:xfrm>
          <a:prstGeom prst="rect">
            <a:avLst/>
          </a:prstGeom>
        </p:spPr>
        <p:txBody>
          <a:bodyPr wrap="none">
            <a:spAutoFit/>
          </a:bodyPr>
          <a:lstStyle/>
          <a:p>
            <a:r>
              <a:rPr lang="en-US" dirty="0">
                <a:latin typeface="Cambria Math" panose="02040503050406030204" pitchFamily="18" charset="0"/>
                <a:ea typeface="Cambria Math" panose="02040503050406030204" pitchFamily="18" charset="0"/>
              </a:rPr>
              <a:t>10</a:t>
            </a:r>
            <a:endParaRPr lang="en-US" dirty="0"/>
          </a:p>
        </p:txBody>
      </p:sp>
      <p:sp>
        <p:nvSpPr>
          <p:cNvPr id="26" name="Rectangle 25">
            <a:extLst>
              <a:ext uri="{FF2B5EF4-FFF2-40B4-BE49-F238E27FC236}">
                <a16:creationId xmlns="" xmlns:a16="http://schemas.microsoft.com/office/drawing/2014/main" id="{2F619939-BB6E-4CCF-A8F3-7673EFF925B1}"/>
              </a:ext>
            </a:extLst>
          </p:cNvPr>
          <p:cNvSpPr/>
          <p:nvPr/>
        </p:nvSpPr>
        <p:spPr>
          <a:xfrm>
            <a:off x="2386474" y="4460167"/>
            <a:ext cx="2292629" cy="407365"/>
          </a:xfrm>
          <a:prstGeom prst="rect">
            <a:avLst/>
          </a:prstGeom>
          <a:noFill/>
          <a:ln w="28575">
            <a:solidFill>
              <a:srgbClr val="0000F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 xmlns:a16="http://schemas.microsoft.com/office/drawing/2014/main" id="{046A0ED4-88B9-482C-AE6D-6605417331A6}"/>
              </a:ext>
            </a:extLst>
          </p:cNvPr>
          <p:cNvSpPr/>
          <p:nvPr/>
        </p:nvSpPr>
        <p:spPr>
          <a:xfrm>
            <a:off x="2936305" y="4398330"/>
            <a:ext cx="2302113" cy="50640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Shape 79">
            <a:extLst>
              <a:ext uri="{FF2B5EF4-FFF2-40B4-BE49-F238E27FC236}">
                <a16:creationId xmlns="" xmlns:a16="http://schemas.microsoft.com/office/drawing/2014/main" id="{1AF5551D-4E52-4131-ACD1-8827308F5BEB}"/>
              </a:ext>
            </a:extLst>
          </p:cNvPr>
          <p:cNvSpPr/>
          <p:nvPr/>
        </p:nvSpPr>
        <p:spPr>
          <a:xfrm>
            <a:off x="4906758" y="4242741"/>
            <a:ext cx="419100" cy="323850"/>
          </a:xfrm>
          <a:custGeom>
            <a:avLst/>
            <a:gdLst>
              <a:gd name="connsiteX0" fmla="*/ 0 w 419100"/>
              <a:gd name="connsiteY0" fmla="*/ 323850 h 323850"/>
              <a:gd name="connsiteX1" fmla="*/ 104775 w 419100"/>
              <a:gd name="connsiteY1" fmla="*/ 104775 h 323850"/>
              <a:gd name="connsiteX2" fmla="*/ 419100 w 419100"/>
              <a:gd name="connsiteY2" fmla="*/ 0 h 323850"/>
            </a:gdLst>
            <a:ahLst/>
            <a:cxnLst>
              <a:cxn ang="0">
                <a:pos x="connsiteX0" y="connsiteY0"/>
              </a:cxn>
              <a:cxn ang="0">
                <a:pos x="connsiteX1" y="connsiteY1"/>
              </a:cxn>
              <a:cxn ang="0">
                <a:pos x="connsiteX2" y="connsiteY2"/>
              </a:cxn>
            </a:cxnLst>
            <a:rect l="l" t="t" r="r" b="b"/>
            <a:pathLst>
              <a:path w="419100" h="323850">
                <a:moveTo>
                  <a:pt x="0" y="323850"/>
                </a:moveTo>
                <a:cubicBezTo>
                  <a:pt x="17462" y="241300"/>
                  <a:pt x="34925" y="158750"/>
                  <a:pt x="104775" y="104775"/>
                </a:cubicBezTo>
                <a:cubicBezTo>
                  <a:pt x="174625" y="50800"/>
                  <a:pt x="296862" y="25400"/>
                  <a:pt x="419100" y="0"/>
                </a:cubicBezTo>
              </a:path>
            </a:pathLst>
          </a:custGeom>
          <a:noFill/>
          <a:ln w="19050">
            <a:solidFill>
              <a:srgbClr val="FF0000"/>
            </a:solidFill>
            <a:prstDash val="dash"/>
            <a:headEnd type="arrow"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 xmlns:a16="http://schemas.microsoft.com/office/drawing/2014/main" id="{11634983-0937-4D12-8A0D-D1112C7E40CB}"/>
              </a:ext>
            </a:extLst>
          </p:cNvPr>
          <p:cNvSpPr/>
          <p:nvPr/>
        </p:nvSpPr>
        <p:spPr>
          <a:xfrm>
            <a:off x="5421710" y="4063938"/>
            <a:ext cx="540912" cy="309093"/>
          </a:xfrm>
          <a:prstGeom prst="rect">
            <a:avLst/>
          </a:prstGeom>
          <a:solidFill>
            <a:schemeClr val="bg1">
              <a:lumMod val="65000"/>
            </a:schemeClr>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ambria Math" panose="02040503050406030204" pitchFamily="18" charset="0"/>
                <a:ea typeface="Cambria Math" panose="02040503050406030204" pitchFamily="18" charset="0"/>
              </a:rPr>
              <a:t>10</a:t>
            </a:r>
          </a:p>
        </p:txBody>
      </p:sp>
      <p:pic>
        <p:nvPicPr>
          <p:cNvPr id="30" name="Picture 29">
            <a:extLst>
              <a:ext uri="{FF2B5EF4-FFF2-40B4-BE49-F238E27FC236}">
                <a16:creationId xmlns="" xmlns:a16="http://schemas.microsoft.com/office/drawing/2014/main" id="{A231F743-0774-4031-B578-A2385EF436F8}"/>
              </a:ext>
            </a:extLst>
          </p:cNvPr>
          <p:cNvPicPr>
            <a:picLocks noChangeAspect="1"/>
          </p:cNvPicPr>
          <p:nvPr>
            <p:custDataLst>
              <p:tags r:id="rId1"/>
            </p:custDataLst>
          </p:nvPr>
        </p:nvPicPr>
        <p:blipFill>
          <a:blip r:embed="rId5">
            <a:extLst>
              <a:ext uri="{28A0092B-C50C-407E-A947-70E740481C1C}">
                <a14:useLocalDpi xmlns:a14="http://schemas.microsoft.com/office/drawing/2010/main" val="0"/>
              </a:ext>
            </a:extLst>
          </a:blip>
          <a:stretch>
            <a:fillRect/>
          </a:stretch>
        </p:blipFill>
        <p:spPr>
          <a:xfrm>
            <a:off x="2093650" y="5171114"/>
            <a:ext cx="3980188" cy="277333"/>
          </a:xfrm>
          <a:prstGeom prst="rect">
            <a:avLst/>
          </a:prstGeom>
        </p:spPr>
      </p:pic>
      <p:sp>
        <p:nvSpPr>
          <p:cNvPr id="31" name="Freeform: Shape 82">
            <a:extLst>
              <a:ext uri="{FF2B5EF4-FFF2-40B4-BE49-F238E27FC236}">
                <a16:creationId xmlns="" xmlns:a16="http://schemas.microsoft.com/office/drawing/2014/main" id="{5819E8F6-289D-4963-A30E-2D5211F7CD3B}"/>
              </a:ext>
            </a:extLst>
          </p:cNvPr>
          <p:cNvSpPr/>
          <p:nvPr/>
        </p:nvSpPr>
        <p:spPr>
          <a:xfrm>
            <a:off x="2772770" y="4206887"/>
            <a:ext cx="419100" cy="323850"/>
          </a:xfrm>
          <a:custGeom>
            <a:avLst/>
            <a:gdLst>
              <a:gd name="connsiteX0" fmla="*/ 0 w 419100"/>
              <a:gd name="connsiteY0" fmla="*/ 323850 h 323850"/>
              <a:gd name="connsiteX1" fmla="*/ 104775 w 419100"/>
              <a:gd name="connsiteY1" fmla="*/ 104775 h 323850"/>
              <a:gd name="connsiteX2" fmla="*/ 419100 w 419100"/>
              <a:gd name="connsiteY2" fmla="*/ 0 h 323850"/>
            </a:gdLst>
            <a:ahLst/>
            <a:cxnLst>
              <a:cxn ang="0">
                <a:pos x="connsiteX0" y="connsiteY0"/>
              </a:cxn>
              <a:cxn ang="0">
                <a:pos x="connsiteX1" y="connsiteY1"/>
              </a:cxn>
              <a:cxn ang="0">
                <a:pos x="connsiteX2" y="connsiteY2"/>
              </a:cxn>
            </a:cxnLst>
            <a:rect l="l" t="t" r="r" b="b"/>
            <a:pathLst>
              <a:path w="419100" h="323850">
                <a:moveTo>
                  <a:pt x="0" y="323850"/>
                </a:moveTo>
                <a:cubicBezTo>
                  <a:pt x="17462" y="241300"/>
                  <a:pt x="34925" y="158750"/>
                  <a:pt x="104775" y="104775"/>
                </a:cubicBezTo>
                <a:cubicBezTo>
                  <a:pt x="174625" y="50800"/>
                  <a:pt x="296862" y="25400"/>
                  <a:pt x="419100" y="0"/>
                </a:cubicBezTo>
              </a:path>
            </a:pathLst>
          </a:custGeom>
          <a:noFill/>
          <a:ln w="19050">
            <a:solidFill>
              <a:srgbClr val="FF0000"/>
            </a:solidFill>
            <a:prstDash val="dash"/>
            <a:headEnd type="arrow"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 xmlns:a16="http://schemas.microsoft.com/office/drawing/2014/main" id="{94EEE16E-65AA-4E01-A7EE-559DF003AD61}"/>
              </a:ext>
            </a:extLst>
          </p:cNvPr>
          <p:cNvSpPr/>
          <p:nvPr/>
        </p:nvSpPr>
        <p:spPr>
          <a:xfrm>
            <a:off x="3287722" y="4028084"/>
            <a:ext cx="540912" cy="309093"/>
          </a:xfrm>
          <a:prstGeom prst="rect">
            <a:avLst/>
          </a:prstGeom>
          <a:solidFill>
            <a:schemeClr val="accent4">
              <a:lumMod val="60000"/>
              <a:lumOff val="40000"/>
            </a:schemeClr>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ambria Math" panose="02040503050406030204" pitchFamily="18" charset="0"/>
                <a:ea typeface="Cambria Math" panose="02040503050406030204" pitchFamily="18" charset="0"/>
              </a:rPr>
              <a:t>1</a:t>
            </a:r>
          </a:p>
        </p:txBody>
      </p:sp>
    </p:spTree>
    <p:extLst>
      <p:ext uri="{BB962C8B-B14F-4D97-AF65-F5344CB8AC3E}">
        <p14:creationId xmlns:p14="http://schemas.microsoft.com/office/powerpoint/2010/main" val="948350982"/>
      </p:ext>
    </p:extLst>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Outline</a:t>
            </a:r>
            <a:endParaRPr lang="ko-KR" altLang="en-US" dirty="0"/>
          </a:p>
        </p:txBody>
      </p:sp>
      <p:sp>
        <p:nvSpPr>
          <p:cNvPr id="3" name="내용 개체 틀 2"/>
          <p:cNvSpPr>
            <a:spLocks noGrp="1"/>
          </p:cNvSpPr>
          <p:nvPr>
            <p:ph idx="1"/>
          </p:nvPr>
        </p:nvSpPr>
        <p:spPr>
          <a:xfrm>
            <a:off x="755576" y="1700808"/>
            <a:ext cx="8174142" cy="4371398"/>
          </a:xfrm>
        </p:spPr>
        <p:txBody>
          <a:bodyPr>
            <a:normAutofit/>
          </a:bodyPr>
          <a:lstStyle/>
          <a:p>
            <a:r>
              <a:rPr lang="en-US" altLang="ko-KR" dirty="0" smtClean="0">
                <a:solidFill>
                  <a:srgbClr val="FF0000"/>
                </a:solidFill>
              </a:rPr>
              <a:t>Motivation</a:t>
            </a:r>
          </a:p>
          <a:p>
            <a:r>
              <a:rPr lang="en-US" altLang="ko-KR" dirty="0" smtClean="0"/>
              <a:t>Preliminaries</a:t>
            </a:r>
          </a:p>
          <a:p>
            <a:r>
              <a:rPr lang="en-US" altLang="ko-KR" dirty="0" smtClean="0"/>
              <a:t>Framework and Techniques</a:t>
            </a:r>
          </a:p>
          <a:p>
            <a:r>
              <a:rPr lang="en-US" altLang="ko-KR" dirty="0" smtClean="0"/>
              <a:t>Experiments</a:t>
            </a:r>
          </a:p>
          <a:p>
            <a:r>
              <a:rPr lang="en-US" altLang="ko-KR" dirty="0" smtClean="0"/>
              <a:t>Conclusion</a:t>
            </a:r>
          </a:p>
          <a:p>
            <a:endParaRPr lang="en-US" altLang="ko-KR" dirty="0"/>
          </a:p>
          <a:p>
            <a:endParaRPr lang="en-US" altLang="ko-KR" dirty="0"/>
          </a:p>
          <a:p>
            <a:endParaRPr lang="en-US" altLang="ko-KR" dirty="0"/>
          </a:p>
          <a:p>
            <a:endParaRPr lang="en-US" altLang="ko-KR" dirty="0"/>
          </a:p>
        </p:txBody>
      </p:sp>
    </p:spTree>
    <p:extLst>
      <p:ext uri="{BB962C8B-B14F-4D97-AF65-F5344CB8AC3E}">
        <p14:creationId xmlns:p14="http://schemas.microsoft.com/office/powerpoint/2010/main" val="902128912"/>
      </p:ext>
    </p:extLst>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Outline</a:t>
            </a:r>
            <a:endParaRPr lang="ko-KR" altLang="en-US" dirty="0"/>
          </a:p>
        </p:txBody>
      </p:sp>
      <p:sp>
        <p:nvSpPr>
          <p:cNvPr id="3" name="내용 개체 틀 2"/>
          <p:cNvSpPr>
            <a:spLocks noGrp="1"/>
          </p:cNvSpPr>
          <p:nvPr>
            <p:ph idx="1"/>
          </p:nvPr>
        </p:nvSpPr>
        <p:spPr>
          <a:xfrm>
            <a:off x="755576" y="1700808"/>
            <a:ext cx="8174142" cy="4371398"/>
          </a:xfrm>
        </p:spPr>
        <p:txBody>
          <a:bodyPr>
            <a:normAutofit/>
          </a:bodyPr>
          <a:lstStyle/>
          <a:p>
            <a:r>
              <a:rPr lang="en-US" altLang="ko-KR" dirty="0" smtClean="0"/>
              <a:t>Motivation</a:t>
            </a:r>
          </a:p>
          <a:p>
            <a:r>
              <a:rPr lang="en-US" altLang="ko-KR" dirty="0"/>
              <a:t>Preliminaries</a:t>
            </a:r>
          </a:p>
          <a:p>
            <a:r>
              <a:rPr lang="en-US" altLang="ko-KR" dirty="0"/>
              <a:t>Framework and Techniques</a:t>
            </a:r>
          </a:p>
          <a:p>
            <a:r>
              <a:rPr lang="en-US" altLang="ko-KR" dirty="0" smtClean="0">
                <a:solidFill>
                  <a:srgbClr val="FF0000"/>
                </a:solidFill>
              </a:rPr>
              <a:t>Experiments</a:t>
            </a:r>
          </a:p>
          <a:p>
            <a:r>
              <a:rPr lang="en-US" altLang="ko-KR" dirty="0" smtClean="0"/>
              <a:t>Conclusion</a:t>
            </a:r>
          </a:p>
          <a:p>
            <a:endParaRPr lang="en-US" altLang="ko-KR" dirty="0"/>
          </a:p>
          <a:p>
            <a:endParaRPr lang="en-US" altLang="ko-KR" dirty="0"/>
          </a:p>
          <a:p>
            <a:endParaRPr lang="en-US" altLang="ko-KR" dirty="0"/>
          </a:p>
          <a:p>
            <a:endParaRPr lang="en-US" altLang="ko-KR" dirty="0"/>
          </a:p>
        </p:txBody>
      </p:sp>
    </p:spTree>
    <p:extLst>
      <p:ext uri="{BB962C8B-B14F-4D97-AF65-F5344CB8AC3E}">
        <p14:creationId xmlns:p14="http://schemas.microsoft.com/office/powerpoint/2010/main" val="1550344502"/>
      </p:ext>
    </p:extLst>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 Setup</a:t>
            </a:r>
            <a:endParaRPr lang="en-US" dirty="0"/>
          </a:p>
        </p:txBody>
      </p:sp>
      <p:sp>
        <p:nvSpPr>
          <p:cNvPr id="3" name="Content Placeholder 2"/>
          <p:cNvSpPr>
            <a:spLocks noGrp="1"/>
          </p:cNvSpPr>
          <p:nvPr>
            <p:ph idx="1"/>
          </p:nvPr>
        </p:nvSpPr>
        <p:spPr/>
        <p:txBody>
          <a:bodyPr/>
          <a:lstStyle/>
          <a:p>
            <a:r>
              <a:rPr lang="en-US" dirty="0" smtClean="0"/>
              <a:t>Real world datasets</a:t>
            </a:r>
          </a:p>
          <a:p>
            <a:endParaRPr lang="en-US" dirty="0"/>
          </a:p>
          <a:p>
            <a:endParaRPr lang="en-US" dirty="0" smtClean="0"/>
          </a:p>
          <a:p>
            <a:endParaRPr lang="en-US" dirty="0" smtClean="0"/>
          </a:p>
          <a:p>
            <a:endParaRPr lang="en-US" dirty="0" smtClean="0"/>
          </a:p>
          <a:p>
            <a:r>
              <a:rPr lang="en-US" dirty="0" smtClean="0"/>
              <a:t>Environment</a:t>
            </a:r>
          </a:p>
          <a:p>
            <a:pPr lvl="1"/>
            <a:r>
              <a:rPr lang="en-US" dirty="0"/>
              <a:t>C++, </a:t>
            </a:r>
            <a:r>
              <a:rPr lang="hr-HR" dirty="0"/>
              <a:t>GCC 4.8.4.</a:t>
            </a:r>
          </a:p>
          <a:p>
            <a:pPr lvl="1"/>
            <a:r>
              <a:rPr lang="hr-HR" dirty="0"/>
              <a:t>16GB RAM, </a:t>
            </a:r>
            <a:r>
              <a:rPr lang="hr-HR" dirty="0" err="1"/>
              <a:t>Ubuntu</a:t>
            </a:r>
            <a:r>
              <a:rPr lang="hr-HR" dirty="0"/>
              <a:t> </a:t>
            </a:r>
            <a:r>
              <a:rPr lang="hr-HR" dirty="0" smtClean="0"/>
              <a:t>14.04</a:t>
            </a:r>
            <a:endParaRPr lang="en-US" dirty="0" smtClean="0"/>
          </a:p>
          <a:p>
            <a:r>
              <a:rPr lang="en-US" dirty="0" smtClean="0"/>
              <a:t>Evaluation metrics</a:t>
            </a:r>
          </a:p>
          <a:p>
            <a:pPr lvl="1"/>
            <a:r>
              <a:rPr lang="en-US" dirty="0" smtClean="0"/>
              <a:t>Effectiveness: </a:t>
            </a:r>
            <a:r>
              <a:rPr lang="en-US" b="1" dirty="0" smtClean="0"/>
              <a:t>P</a:t>
            </a:r>
            <a:r>
              <a:rPr lang="en-US" dirty="0" smtClean="0"/>
              <a:t>recision</a:t>
            </a:r>
            <a:r>
              <a:rPr lang="en-US" dirty="0"/>
              <a:t>, </a:t>
            </a:r>
            <a:r>
              <a:rPr lang="en-US" b="1" dirty="0"/>
              <a:t>R</a:t>
            </a:r>
            <a:r>
              <a:rPr lang="en-US" dirty="0"/>
              <a:t>ecall, </a:t>
            </a:r>
            <a:r>
              <a:rPr lang="en-US" b="1" dirty="0"/>
              <a:t>F</a:t>
            </a:r>
            <a:r>
              <a:rPr lang="en-US" dirty="0"/>
              <a:t>1 </a:t>
            </a:r>
            <a:r>
              <a:rPr lang="en-US" dirty="0" smtClean="0"/>
              <a:t>score</a:t>
            </a:r>
          </a:p>
          <a:p>
            <a:pPr lvl="1"/>
            <a:r>
              <a:rPr lang="en-US" dirty="0" smtClean="0"/>
              <a:t>Efficiency: </a:t>
            </a:r>
            <a:r>
              <a:rPr lang="en-US" altLang="zh-CN" dirty="0" smtClean="0"/>
              <a:t>Query</a:t>
            </a:r>
            <a:r>
              <a:rPr lang="zh-CN" altLang="en-US" dirty="0" smtClean="0"/>
              <a:t> </a:t>
            </a:r>
            <a:r>
              <a:rPr lang="en-US" altLang="zh-CN" dirty="0" smtClean="0"/>
              <a:t>Time</a:t>
            </a:r>
            <a:endParaRPr lang="en-US" dirty="0"/>
          </a:p>
          <a:p>
            <a:pPr lvl="1"/>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5616" y="1700808"/>
            <a:ext cx="5905500" cy="1358900"/>
          </a:xfrm>
          <a:prstGeom prst="rect">
            <a:avLst/>
          </a:prstGeom>
        </p:spPr>
      </p:pic>
    </p:spTree>
    <p:extLst>
      <p:ext uri="{BB962C8B-B14F-4D97-AF65-F5344CB8AC3E}">
        <p14:creationId xmlns:p14="http://schemas.microsoft.com/office/powerpoint/2010/main" val="1537099620"/>
      </p:ext>
    </p:extLst>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Effectiveness</a:t>
            </a:r>
            <a:endParaRPr lang="en-US" dirty="0"/>
          </a:p>
        </p:txBody>
      </p:sp>
      <p:sp>
        <p:nvSpPr>
          <p:cNvPr id="3" name="Content Placeholder 2"/>
          <p:cNvSpPr>
            <a:spLocks noGrp="1"/>
          </p:cNvSpPr>
          <p:nvPr>
            <p:ph idx="1"/>
          </p:nvPr>
        </p:nvSpPr>
        <p:spPr/>
        <p:txBody>
          <a:bodyPr/>
          <a:lstStyle/>
          <a:p>
            <a:r>
              <a:rPr lang="en-US" dirty="0" smtClean="0"/>
              <a:t>Baseline methods</a:t>
            </a:r>
          </a:p>
          <a:p>
            <a:pPr lvl="1"/>
            <a:r>
              <a:rPr lang="en-US" dirty="0" err="1"/>
              <a:t>Jaccard</a:t>
            </a:r>
            <a:endParaRPr lang="en-US" dirty="0"/>
          </a:p>
          <a:p>
            <a:pPr lvl="1"/>
            <a:r>
              <a:rPr lang="en-US" dirty="0"/>
              <a:t>Fuzzy </a:t>
            </a:r>
            <a:r>
              <a:rPr lang="en-US" dirty="0" err="1" smtClean="0"/>
              <a:t>Jaccard</a:t>
            </a:r>
            <a:r>
              <a:rPr lang="en-US" altLang="zh-CN" dirty="0" smtClean="0"/>
              <a:t>(FJ)</a:t>
            </a:r>
            <a:r>
              <a:rPr lang="zh-CN" altLang="en-US" dirty="0" smtClean="0"/>
              <a:t> </a:t>
            </a:r>
            <a:r>
              <a:rPr lang="en-US" altLang="zh-CN" dirty="0" smtClean="0"/>
              <a:t>[Wang</a:t>
            </a:r>
            <a:r>
              <a:rPr lang="zh-CN" altLang="en-US" dirty="0" smtClean="0"/>
              <a:t> </a:t>
            </a:r>
            <a:r>
              <a:rPr lang="en-US" altLang="zh-CN" dirty="0" smtClean="0"/>
              <a:t>et</a:t>
            </a:r>
            <a:r>
              <a:rPr lang="zh-CN" altLang="en-US" dirty="0" smtClean="0"/>
              <a:t> </a:t>
            </a:r>
            <a:r>
              <a:rPr lang="en-US" altLang="zh-CN" dirty="0" smtClean="0"/>
              <a:t>al.</a:t>
            </a:r>
            <a:r>
              <a:rPr lang="zh-CN" altLang="en-US" dirty="0" smtClean="0"/>
              <a:t> </a:t>
            </a:r>
            <a:r>
              <a:rPr lang="en-US" altLang="zh-CN" dirty="0" smtClean="0"/>
              <a:t>2011]</a:t>
            </a:r>
            <a:r>
              <a:rPr lang="en-US" dirty="0" smtClean="0"/>
              <a:t>: </a:t>
            </a:r>
            <a:r>
              <a:rPr lang="en-US" dirty="0"/>
              <a:t>considering edit </a:t>
            </a:r>
            <a:r>
              <a:rPr lang="en-US" dirty="0" smtClean="0"/>
              <a:t>similarity</a:t>
            </a:r>
          </a:p>
          <a:p>
            <a:r>
              <a:rPr lang="en-US" dirty="0" smtClean="0"/>
              <a:t>Sample Ground Truth</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3688" y="2924944"/>
            <a:ext cx="5140580" cy="2640902"/>
          </a:xfrm>
          <a:prstGeom prst="rect">
            <a:avLst/>
          </a:prstGeom>
        </p:spPr>
      </p:pic>
    </p:spTree>
    <p:extLst>
      <p:ext uri="{BB962C8B-B14F-4D97-AF65-F5344CB8AC3E}">
        <p14:creationId xmlns:p14="http://schemas.microsoft.com/office/powerpoint/2010/main" val="115164202"/>
      </p:ext>
    </p:extLst>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Effectiveness</a:t>
            </a:r>
            <a:endParaRPr lang="en-US" dirty="0"/>
          </a:p>
        </p:txBody>
      </p:sp>
      <p:sp>
        <p:nvSpPr>
          <p:cNvPr id="3" name="Content Placeholder 2"/>
          <p:cNvSpPr>
            <a:spLocks noGrp="1"/>
          </p:cNvSpPr>
          <p:nvPr>
            <p:ph idx="1"/>
          </p:nvPr>
        </p:nvSpPr>
        <p:spPr>
          <a:xfrm>
            <a:off x="179512" y="1124744"/>
            <a:ext cx="8715436" cy="5000660"/>
          </a:xfrm>
        </p:spPr>
        <p:txBody>
          <a:bodyPr/>
          <a:lstStyle/>
          <a:p>
            <a:r>
              <a:rPr lang="en-US" altLang="zh-CN" dirty="0" smtClean="0"/>
              <a:t>Results</a:t>
            </a:r>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9632" y="1700808"/>
            <a:ext cx="6218873" cy="2736304"/>
          </a:xfrm>
          <a:prstGeom prst="rect">
            <a:avLst/>
          </a:prstGeom>
        </p:spPr>
      </p:pic>
      <p:sp>
        <p:nvSpPr>
          <p:cNvPr id="7" name="TextBox 9"/>
          <p:cNvSpPr txBox="1"/>
          <p:nvPr/>
        </p:nvSpPr>
        <p:spPr>
          <a:xfrm>
            <a:off x="1258516" y="4967210"/>
            <a:ext cx="4452143" cy="1123712"/>
          </a:xfrm>
          <a:prstGeom prst="wedgeRoundRectCallout">
            <a:avLst>
              <a:gd name="adj1" fmla="val -1808"/>
              <a:gd name="adj2" fmla="val -75473"/>
              <a:gd name="adj3" fmla="val 16667"/>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r>
              <a:rPr lang="en-US" altLang="zh-CN" sz="2000" dirty="0" smtClean="0"/>
              <a:t>Our</a:t>
            </a:r>
            <a:r>
              <a:rPr lang="zh-CN" altLang="en-US" sz="2000" dirty="0" smtClean="0"/>
              <a:t> </a:t>
            </a:r>
            <a:r>
              <a:rPr lang="en-US" altLang="zh-CN" sz="2000" dirty="0" smtClean="0"/>
              <a:t>method</a:t>
            </a:r>
            <a:r>
              <a:rPr lang="zh-CN" altLang="en-US" sz="2000" dirty="0" smtClean="0"/>
              <a:t> </a:t>
            </a:r>
            <a:r>
              <a:rPr lang="en-US" altLang="zh-CN" sz="2000" dirty="0" smtClean="0"/>
              <a:t>has the best performance since it can capture the semantics contained in synonym rules</a:t>
            </a:r>
          </a:p>
        </p:txBody>
      </p:sp>
    </p:spTree>
    <p:extLst>
      <p:ext uri="{BB962C8B-B14F-4D97-AF65-F5344CB8AC3E}">
        <p14:creationId xmlns:p14="http://schemas.microsoft.com/office/powerpoint/2010/main" val="929638117"/>
      </p:ext>
    </p:extLst>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Efficiency:</a:t>
            </a:r>
            <a:r>
              <a:rPr lang="zh-CN" altLang="en-US" dirty="0" smtClean="0"/>
              <a:t> </a:t>
            </a:r>
            <a:r>
              <a:rPr lang="en-US" altLang="zh-CN" dirty="0" smtClean="0"/>
              <a:t>end-to-end</a:t>
            </a:r>
            <a:r>
              <a:rPr lang="zh-CN" altLang="en-US" dirty="0" smtClean="0"/>
              <a:t> </a:t>
            </a:r>
            <a:r>
              <a:rPr lang="en-US" altLang="zh-CN" dirty="0" smtClean="0"/>
              <a:t>result</a:t>
            </a:r>
            <a:endParaRPr lang="en-US" dirty="0"/>
          </a:p>
        </p:txBody>
      </p:sp>
      <p:sp>
        <p:nvSpPr>
          <p:cNvPr id="3" name="Content Placeholder 2"/>
          <p:cNvSpPr>
            <a:spLocks noGrp="1"/>
          </p:cNvSpPr>
          <p:nvPr>
            <p:ph idx="1"/>
          </p:nvPr>
        </p:nvSpPr>
        <p:spPr/>
        <p:txBody>
          <a:bodyPr/>
          <a:lstStyle/>
          <a:p>
            <a:r>
              <a:rPr lang="en-US" altLang="zh-CN" dirty="0" smtClean="0"/>
              <a:t>Extending</a:t>
            </a:r>
            <a:r>
              <a:rPr lang="zh-CN" altLang="en-US" dirty="0" smtClean="0"/>
              <a:t> </a:t>
            </a:r>
            <a:r>
              <a:rPr lang="en-US" altLang="zh-CN" dirty="0" smtClean="0"/>
              <a:t>state-of-the-art</a:t>
            </a:r>
            <a:r>
              <a:rPr lang="zh-CN" altLang="en-US" dirty="0" smtClean="0"/>
              <a:t> </a:t>
            </a:r>
            <a:r>
              <a:rPr lang="en-US" altLang="zh-CN" dirty="0" smtClean="0"/>
              <a:t>methods</a:t>
            </a:r>
          </a:p>
          <a:p>
            <a:pPr lvl="1"/>
            <a:r>
              <a:rPr lang="en-US" altLang="zh-CN" dirty="0" err="1" smtClean="0"/>
              <a:t>FaerieR</a:t>
            </a:r>
            <a:r>
              <a:rPr lang="zh-CN" altLang="en-US" dirty="0" smtClean="0"/>
              <a:t> </a:t>
            </a:r>
            <a:r>
              <a:rPr lang="en-US" altLang="zh-CN" dirty="0" smtClean="0"/>
              <a:t>[Deng</a:t>
            </a:r>
            <a:r>
              <a:rPr lang="zh-CN" altLang="en-US" dirty="0" smtClean="0"/>
              <a:t> </a:t>
            </a:r>
            <a:r>
              <a:rPr lang="en-US" altLang="zh-CN" dirty="0" smtClean="0"/>
              <a:t>et</a:t>
            </a:r>
            <a:r>
              <a:rPr lang="zh-CN" altLang="en-US" dirty="0" smtClean="0"/>
              <a:t> </a:t>
            </a:r>
            <a:r>
              <a:rPr lang="en-US" altLang="zh-CN" dirty="0" smtClean="0"/>
              <a:t>al.</a:t>
            </a:r>
            <a:r>
              <a:rPr lang="zh-CN" altLang="en-US" dirty="0" smtClean="0"/>
              <a:t> </a:t>
            </a:r>
            <a:r>
              <a:rPr lang="en-US" altLang="zh-CN" dirty="0" smtClean="0"/>
              <a:t>2015]</a:t>
            </a: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9792" y="2079626"/>
            <a:ext cx="3672408" cy="3256664"/>
          </a:xfrm>
          <a:prstGeom prst="rect">
            <a:avLst/>
          </a:prstGeom>
        </p:spPr>
      </p:pic>
      <p:sp>
        <p:nvSpPr>
          <p:cNvPr id="7" name="TextBox 9"/>
          <p:cNvSpPr txBox="1"/>
          <p:nvPr/>
        </p:nvSpPr>
        <p:spPr>
          <a:xfrm>
            <a:off x="971600" y="5510350"/>
            <a:ext cx="4452143" cy="1123712"/>
          </a:xfrm>
          <a:prstGeom prst="wedgeRoundRectCallout">
            <a:avLst>
              <a:gd name="adj1" fmla="val -1808"/>
              <a:gd name="adj2" fmla="val -75473"/>
              <a:gd name="adj3" fmla="val 16667"/>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r>
              <a:rPr lang="en-US" altLang="zh-CN" sz="2000" dirty="0" smtClean="0"/>
              <a:t>Our</a:t>
            </a:r>
            <a:r>
              <a:rPr lang="zh-CN" altLang="en-US" sz="2000" dirty="0" smtClean="0"/>
              <a:t> </a:t>
            </a:r>
            <a:r>
              <a:rPr lang="en-US" altLang="zh-CN" sz="2000" dirty="0" smtClean="0"/>
              <a:t>method</a:t>
            </a:r>
            <a:r>
              <a:rPr lang="zh-CN" altLang="en-US" sz="2000" dirty="0" smtClean="0"/>
              <a:t> </a:t>
            </a:r>
            <a:r>
              <a:rPr lang="en-US" altLang="zh-CN" sz="2000" dirty="0" smtClean="0"/>
              <a:t>outperforms</a:t>
            </a:r>
            <a:r>
              <a:rPr lang="zh-CN" altLang="en-US" sz="2000" dirty="0" smtClean="0"/>
              <a:t> </a:t>
            </a:r>
            <a:r>
              <a:rPr lang="en-US" altLang="zh-CN" sz="2000" dirty="0" smtClean="0"/>
              <a:t>the</a:t>
            </a:r>
            <a:r>
              <a:rPr lang="zh-CN" altLang="en-US" sz="2000" dirty="0" smtClean="0"/>
              <a:t> </a:t>
            </a:r>
            <a:r>
              <a:rPr lang="en-US" altLang="zh-CN" sz="2000" dirty="0" smtClean="0"/>
              <a:t>best</a:t>
            </a:r>
            <a:r>
              <a:rPr lang="zh-CN" altLang="en-US" sz="2000" dirty="0" smtClean="0"/>
              <a:t> </a:t>
            </a:r>
            <a:r>
              <a:rPr lang="en-US" altLang="zh-CN" sz="2000" dirty="0" smtClean="0"/>
              <a:t>existing</a:t>
            </a:r>
            <a:r>
              <a:rPr lang="zh-CN" altLang="en-US" sz="2000" dirty="0" smtClean="0"/>
              <a:t> </a:t>
            </a:r>
            <a:r>
              <a:rPr lang="en-US" altLang="zh-CN" sz="2000" dirty="0" smtClean="0"/>
              <a:t>method</a:t>
            </a:r>
            <a:r>
              <a:rPr lang="zh-CN" altLang="en-US" sz="2000" dirty="0" smtClean="0"/>
              <a:t> </a:t>
            </a:r>
            <a:r>
              <a:rPr lang="en-US" altLang="zh-CN" sz="2000" dirty="0" smtClean="0"/>
              <a:t>by</a:t>
            </a:r>
            <a:r>
              <a:rPr lang="zh-CN" altLang="en-US" sz="2000" dirty="0" smtClean="0"/>
              <a:t> </a:t>
            </a:r>
            <a:r>
              <a:rPr lang="en-US" altLang="zh-CN" sz="2000" dirty="0" smtClean="0"/>
              <a:t>one</a:t>
            </a:r>
            <a:r>
              <a:rPr lang="zh-CN" altLang="en-US" sz="2000" dirty="0" smtClean="0"/>
              <a:t> </a:t>
            </a:r>
            <a:r>
              <a:rPr lang="en-US" altLang="zh-CN" sz="2000" dirty="0" smtClean="0"/>
              <a:t>to</a:t>
            </a:r>
            <a:r>
              <a:rPr lang="zh-CN" altLang="en-US" sz="2000" dirty="0" smtClean="0"/>
              <a:t> </a:t>
            </a:r>
            <a:r>
              <a:rPr lang="en-US" altLang="zh-CN" sz="2000" dirty="0" smtClean="0"/>
              <a:t>two</a:t>
            </a:r>
            <a:r>
              <a:rPr lang="zh-CN" altLang="en-US" sz="2000" dirty="0" smtClean="0"/>
              <a:t> </a:t>
            </a:r>
            <a:r>
              <a:rPr lang="en-US" altLang="zh-CN" sz="2000" dirty="0" smtClean="0"/>
              <a:t>orders</a:t>
            </a:r>
            <a:r>
              <a:rPr lang="zh-CN" altLang="en-US" sz="2000" dirty="0" smtClean="0"/>
              <a:t> </a:t>
            </a:r>
            <a:r>
              <a:rPr lang="en-US" altLang="zh-CN" sz="2000" dirty="0" smtClean="0"/>
              <a:t>of</a:t>
            </a:r>
            <a:r>
              <a:rPr lang="zh-CN" altLang="en-US" sz="2000" dirty="0" smtClean="0"/>
              <a:t> </a:t>
            </a:r>
            <a:r>
              <a:rPr lang="en-US" altLang="zh-CN" sz="2000" dirty="0" smtClean="0"/>
              <a:t>magnitude</a:t>
            </a:r>
          </a:p>
        </p:txBody>
      </p:sp>
    </p:spTree>
    <p:extLst>
      <p:ext uri="{BB962C8B-B14F-4D97-AF65-F5344CB8AC3E}">
        <p14:creationId xmlns:p14="http://schemas.microsoft.com/office/powerpoint/2010/main" val="1500847547"/>
      </p:ext>
    </p:extLst>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Efficiency:</a:t>
            </a:r>
            <a:r>
              <a:rPr lang="zh-CN" altLang="en-US" dirty="0" smtClean="0"/>
              <a:t> </a:t>
            </a:r>
            <a:r>
              <a:rPr lang="en-US" altLang="zh-CN" dirty="0" smtClean="0"/>
              <a:t>filtering</a:t>
            </a:r>
            <a:r>
              <a:rPr lang="zh-CN" altLang="en-US" dirty="0" smtClean="0"/>
              <a:t> </a:t>
            </a:r>
            <a:r>
              <a:rPr lang="en-US" altLang="zh-CN" dirty="0" smtClean="0"/>
              <a:t>methods</a:t>
            </a:r>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9552" y="1706415"/>
            <a:ext cx="3589365" cy="2970509"/>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88024" y="1646138"/>
            <a:ext cx="3617789" cy="3091061"/>
          </a:xfrm>
          <a:prstGeom prst="rect">
            <a:avLst/>
          </a:prstGeom>
        </p:spPr>
      </p:pic>
      <p:sp>
        <p:nvSpPr>
          <p:cNvPr id="8" name="TextBox 7"/>
          <p:cNvSpPr txBox="1"/>
          <p:nvPr/>
        </p:nvSpPr>
        <p:spPr>
          <a:xfrm>
            <a:off x="1403648" y="4739112"/>
            <a:ext cx="2296591" cy="369332"/>
          </a:xfrm>
          <a:prstGeom prst="rect">
            <a:avLst/>
          </a:prstGeom>
          <a:noFill/>
        </p:spPr>
        <p:txBody>
          <a:bodyPr wrap="none" rtlCol="0">
            <a:spAutoFit/>
          </a:bodyPr>
          <a:lstStyle/>
          <a:p>
            <a:r>
              <a:rPr lang="en-US" altLang="zh-CN" dirty="0" smtClean="0"/>
              <a:t>Average</a:t>
            </a:r>
            <a:r>
              <a:rPr lang="zh-CN" altLang="en-US" dirty="0" smtClean="0"/>
              <a:t> </a:t>
            </a:r>
            <a:r>
              <a:rPr lang="en-US" altLang="zh-CN" dirty="0" smtClean="0"/>
              <a:t>Query</a:t>
            </a:r>
            <a:r>
              <a:rPr lang="zh-CN" altLang="en-US" dirty="0" smtClean="0"/>
              <a:t> </a:t>
            </a:r>
            <a:r>
              <a:rPr lang="en-US" altLang="zh-CN" dirty="0" smtClean="0"/>
              <a:t>Time</a:t>
            </a:r>
            <a:endParaRPr lang="en-US" dirty="0"/>
          </a:p>
        </p:txBody>
      </p:sp>
      <p:sp>
        <p:nvSpPr>
          <p:cNvPr id="9" name="TextBox 8"/>
          <p:cNvSpPr txBox="1"/>
          <p:nvPr/>
        </p:nvSpPr>
        <p:spPr>
          <a:xfrm>
            <a:off x="5292080" y="4737199"/>
            <a:ext cx="2941959" cy="369332"/>
          </a:xfrm>
          <a:prstGeom prst="rect">
            <a:avLst/>
          </a:prstGeom>
          <a:noFill/>
        </p:spPr>
        <p:txBody>
          <a:bodyPr wrap="none" rtlCol="0">
            <a:spAutoFit/>
          </a:bodyPr>
          <a:lstStyle/>
          <a:p>
            <a:r>
              <a:rPr lang="en-US" altLang="zh-CN" dirty="0" smtClean="0"/>
              <a:t>Number</a:t>
            </a:r>
            <a:r>
              <a:rPr lang="zh-CN" altLang="en-US" dirty="0" smtClean="0"/>
              <a:t> </a:t>
            </a:r>
            <a:r>
              <a:rPr lang="en-US" altLang="zh-CN" dirty="0" smtClean="0"/>
              <a:t>of</a:t>
            </a:r>
            <a:r>
              <a:rPr lang="zh-CN" altLang="en-US" dirty="0" smtClean="0"/>
              <a:t> </a:t>
            </a:r>
            <a:r>
              <a:rPr lang="en-US" altLang="zh-CN" dirty="0" smtClean="0"/>
              <a:t>Accessed</a:t>
            </a:r>
            <a:r>
              <a:rPr lang="zh-CN" altLang="en-US" dirty="0" smtClean="0"/>
              <a:t> </a:t>
            </a:r>
            <a:r>
              <a:rPr lang="en-US" altLang="zh-CN" dirty="0" smtClean="0"/>
              <a:t>Items</a:t>
            </a:r>
            <a:endParaRPr lang="en-US" dirty="0"/>
          </a:p>
        </p:txBody>
      </p:sp>
    </p:spTree>
    <p:extLst>
      <p:ext uri="{BB962C8B-B14F-4D97-AF65-F5344CB8AC3E}">
        <p14:creationId xmlns:p14="http://schemas.microsoft.com/office/powerpoint/2010/main" val="2075236899"/>
      </p:ext>
    </p:extLst>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Efficiency:</a:t>
            </a:r>
            <a:r>
              <a:rPr lang="zh-CN" altLang="en-US" dirty="0" smtClean="0"/>
              <a:t> </a:t>
            </a:r>
            <a:r>
              <a:rPr lang="en-US" altLang="zh-CN" dirty="0" smtClean="0"/>
              <a:t>scalability</a:t>
            </a: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67744" y="1177969"/>
            <a:ext cx="3983562" cy="3240360"/>
          </a:xfrm>
          <a:prstGeom prst="rect">
            <a:avLst/>
          </a:prstGeom>
        </p:spPr>
      </p:pic>
      <p:sp>
        <p:nvSpPr>
          <p:cNvPr id="6" name="TextBox 9"/>
          <p:cNvSpPr txBox="1"/>
          <p:nvPr/>
        </p:nvSpPr>
        <p:spPr>
          <a:xfrm>
            <a:off x="2051720" y="4690481"/>
            <a:ext cx="3600400" cy="1464231"/>
          </a:xfrm>
          <a:prstGeom prst="wedgeRoundRectCallout">
            <a:avLst>
              <a:gd name="adj1" fmla="val -1808"/>
              <a:gd name="adj2" fmla="val -75473"/>
              <a:gd name="adj3" fmla="val 16667"/>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r>
              <a:rPr lang="en-US" altLang="zh-CN" sz="2000" dirty="0"/>
              <a:t>for </a:t>
            </a:r>
            <a:r>
              <a:rPr lang="el-GR" altLang="zh-CN" sz="2000" i="1" dirty="0"/>
              <a:t>τ</a:t>
            </a:r>
            <a:r>
              <a:rPr lang="en-US" altLang="zh-CN" sz="2000" dirty="0" smtClean="0"/>
              <a:t>=0.75, </a:t>
            </a:r>
            <a:r>
              <a:rPr lang="en-US" altLang="zh-CN" sz="2000" dirty="0"/>
              <a:t>our method </a:t>
            </a:r>
            <a:r>
              <a:rPr lang="en-US" altLang="zh-CN" sz="2000" dirty="0" smtClean="0"/>
              <a:t>took</a:t>
            </a:r>
          </a:p>
          <a:p>
            <a:r>
              <a:rPr lang="en-US" altLang="zh-CN" sz="2000" dirty="0" smtClean="0"/>
              <a:t>43.26 </a:t>
            </a:r>
            <a:r>
              <a:rPr lang="en-US" altLang="zh-CN" sz="2000" dirty="0" err="1" smtClean="0"/>
              <a:t>ms</a:t>
            </a:r>
            <a:r>
              <a:rPr lang="zh-CN" altLang="en-US" sz="2000" dirty="0" smtClean="0"/>
              <a:t> </a:t>
            </a:r>
            <a:r>
              <a:rPr lang="en-US" altLang="zh-CN" sz="2000" dirty="0" smtClean="0"/>
              <a:t>for</a:t>
            </a:r>
            <a:r>
              <a:rPr lang="zh-CN" altLang="en-US" sz="2000" dirty="0" smtClean="0"/>
              <a:t> </a:t>
            </a:r>
            <a:r>
              <a:rPr lang="en-US" altLang="zh-CN" sz="2000" dirty="0" smtClean="0"/>
              <a:t>200k</a:t>
            </a:r>
            <a:r>
              <a:rPr lang="zh-CN" altLang="en-US" sz="2000" dirty="0" smtClean="0"/>
              <a:t> </a:t>
            </a:r>
            <a:r>
              <a:rPr lang="en-US" altLang="zh-CN" sz="2000" dirty="0" smtClean="0"/>
              <a:t>entities</a:t>
            </a:r>
          </a:p>
          <a:p>
            <a:r>
              <a:rPr lang="en-US" altLang="zh-CN" sz="2000" dirty="0" smtClean="0"/>
              <a:t>62.71 </a:t>
            </a:r>
            <a:r>
              <a:rPr lang="en-US" altLang="zh-CN" sz="2000" dirty="0" err="1" smtClean="0"/>
              <a:t>ms</a:t>
            </a:r>
            <a:r>
              <a:rPr lang="en-US" altLang="zh-CN" sz="2000" dirty="0" smtClean="0"/>
              <a:t> </a:t>
            </a:r>
            <a:r>
              <a:rPr lang="en-US" altLang="zh-CN" sz="2000" dirty="0"/>
              <a:t>for </a:t>
            </a:r>
            <a:r>
              <a:rPr lang="en-US" altLang="zh-CN" sz="2000" dirty="0" smtClean="0"/>
              <a:t>600k entities</a:t>
            </a:r>
          </a:p>
          <a:p>
            <a:r>
              <a:rPr lang="en-US" altLang="zh-CN" sz="2000" dirty="0" smtClean="0"/>
              <a:t>125.52 </a:t>
            </a:r>
            <a:r>
              <a:rPr lang="en-US" altLang="zh-CN" sz="2000" dirty="0" err="1" smtClean="0"/>
              <a:t>ms</a:t>
            </a:r>
            <a:r>
              <a:rPr lang="en-US" altLang="zh-CN" sz="2000" dirty="0" smtClean="0"/>
              <a:t> </a:t>
            </a:r>
            <a:r>
              <a:rPr lang="en-US" altLang="zh-CN" sz="2000" dirty="0"/>
              <a:t>for </a:t>
            </a:r>
            <a:r>
              <a:rPr lang="en-US" altLang="zh-CN" sz="2000" dirty="0" smtClean="0"/>
              <a:t>1m entities</a:t>
            </a:r>
            <a:endParaRPr lang="en-US" altLang="zh-CN" sz="2000" dirty="0"/>
          </a:p>
        </p:txBody>
      </p:sp>
    </p:spTree>
    <p:extLst>
      <p:ext uri="{BB962C8B-B14F-4D97-AF65-F5344CB8AC3E}">
        <p14:creationId xmlns:p14="http://schemas.microsoft.com/office/powerpoint/2010/main" val="714001995"/>
      </p:ext>
    </p:extLst>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Outline</a:t>
            </a:r>
            <a:endParaRPr lang="ko-KR" altLang="en-US" dirty="0"/>
          </a:p>
        </p:txBody>
      </p:sp>
      <p:sp>
        <p:nvSpPr>
          <p:cNvPr id="3" name="내용 개체 틀 2"/>
          <p:cNvSpPr>
            <a:spLocks noGrp="1"/>
          </p:cNvSpPr>
          <p:nvPr>
            <p:ph idx="1"/>
          </p:nvPr>
        </p:nvSpPr>
        <p:spPr>
          <a:xfrm>
            <a:off x="755576" y="1700808"/>
            <a:ext cx="8174142" cy="4371398"/>
          </a:xfrm>
        </p:spPr>
        <p:txBody>
          <a:bodyPr>
            <a:normAutofit/>
          </a:bodyPr>
          <a:lstStyle/>
          <a:p>
            <a:r>
              <a:rPr lang="en-US" altLang="ko-KR" dirty="0" smtClean="0"/>
              <a:t>Motivation</a:t>
            </a:r>
          </a:p>
          <a:p>
            <a:r>
              <a:rPr lang="en-US" altLang="ko-KR" dirty="0"/>
              <a:t>Preliminaries</a:t>
            </a:r>
          </a:p>
          <a:p>
            <a:r>
              <a:rPr lang="en-US" altLang="ko-KR" smtClean="0"/>
              <a:t>Framework </a:t>
            </a:r>
            <a:r>
              <a:rPr lang="en-US" altLang="ko-KR"/>
              <a:t>and </a:t>
            </a:r>
            <a:r>
              <a:rPr lang="en-US" altLang="ko-KR" smtClean="0"/>
              <a:t>Techniques</a:t>
            </a:r>
            <a:endParaRPr lang="en-US" altLang="ko-KR" dirty="0" smtClean="0"/>
          </a:p>
          <a:p>
            <a:r>
              <a:rPr lang="en-US" altLang="ko-KR" dirty="0" smtClean="0"/>
              <a:t>Experiments</a:t>
            </a:r>
          </a:p>
          <a:p>
            <a:r>
              <a:rPr lang="en-US" altLang="ko-KR" dirty="0" smtClean="0">
                <a:solidFill>
                  <a:srgbClr val="FF0000"/>
                </a:solidFill>
              </a:rPr>
              <a:t>Conclusion</a:t>
            </a:r>
          </a:p>
          <a:p>
            <a:endParaRPr lang="en-US" altLang="ko-KR" dirty="0"/>
          </a:p>
          <a:p>
            <a:endParaRPr lang="en-US" altLang="ko-KR" dirty="0"/>
          </a:p>
          <a:p>
            <a:endParaRPr lang="en-US" altLang="ko-KR" dirty="0"/>
          </a:p>
          <a:p>
            <a:endParaRPr lang="en-US" altLang="ko-KR" dirty="0"/>
          </a:p>
        </p:txBody>
      </p:sp>
    </p:spTree>
    <p:extLst>
      <p:ext uri="{BB962C8B-B14F-4D97-AF65-F5344CB8AC3E}">
        <p14:creationId xmlns:p14="http://schemas.microsoft.com/office/powerpoint/2010/main" val="789598081"/>
      </p:ext>
    </p:extLst>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a:t>
            </a:r>
            <a:endParaRPr lang="en-US" dirty="0"/>
          </a:p>
        </p:txBody>
      </p:sp>
      <p:sp>
        <p:nvSpPr>
          <p:cNvPr id="3" name="Content Placeholder 2"/>
          <p:cNvSpPr>
            <a:spLocks noGrp="1"/>
          </p:cNvSpPr>
          <p:nvPr>
            <p:ph idx="1"/>
          </p:nvPr>
        </p:nvSpPr>
        <p:spPr/>
        <p:txBody>
          <a:bodyPr/>
          <a:lstStyle/>
          <a:p>
            <a:r>
              <a:rPr lang="en-US" dirty="0" smtClean="0"/>
              <a:t>A new problem: AEES</a:t>
            </a:r>
          </a:p>
          <a:p>
            <a:r>
              <a:rPr lang="en-US" dirty="0" smtClean="0"/>
              <a:t>A filter-and-verification framework</a:t>
            </a:r>
          </a:p>
          <a:p>
            <a:pPr lvl="1"/>
            <a:r>
              <a:rPr lang="en-US" dirty="0"/>
              <a:t>C</a:t>
            </a:r>
            <a:r>
              <a:rPr lang="en-US" dirty="0" smtClean="0"/>
              <a:t>lustered indexing structures</a:t>
            </a:r>
          </a:p>
          <a:p>
            <a:pPr lvl="1"/>
            <a:r>
              <a:rPr lang="en-US" dirty="0" smtClean="0"/>
              <a:t>Effective pruning techniques</a:t>
            </a:r>
          </a:p>
          <a:p>
            <a:pPr marL="227013" lvl="1" indent="-227013">
              <a:buClr>
                <a:srgbClr val="002060"/>
              </a:buClr>
              <a:buFontTx/>
              <a:buChar char="•"/>
            </a:pPr>
            <a:r>
              <a:rPr lang="en-US" altLang="zh-CN" sz="2400" dirty="0"/>
              <a:t>Experimental results show that our methods significantly </a:t>
            </a:r>
            <a:r>
              <a:rPr lang="en-US" altLang="zh-CN" sz="2400" dirty="0" smtClean="0"/>
              <a:t>outperform </a:t>
            </a:r>
            <a:r>
              <a:rPr lang="en-US" altLang="zh-CN" sz="2400" dirty="0"/>
              <a:t>existing methods</a:t>
            </a:r>
          </a:p>
          <a:p>
            <a:endParaRPr lang="en-US" dirty="0" smtClean="0"/>
          </a:p>
          <a:p>
            <a:endParaRPr lang="en-US" dirty="0" smtClean="0"/>
          </a:p>
          <a:p>
            <a:endParaRPr lang="en-US" dirty="0"/>
          </a:p>
        </p:txBody>
      </p:sp>
    </p:spTree>
    <p:extLst>
      <p:ext uri="{BB962C8B-B14F-4D97-AF65-F5344CB8AC3E}">
        <p14:creationId xmlns:p14="http://schemas.microsoft.com/office/powerpoint/2010/main" val="420236255"/>
      </p:ext>
    </p:extLst>
  </p:cSld>
  <p:clrMapOvr>
    <a:masterClrMapping/>
  </p:clrMapOv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195736" y="2132856"/>
            <a:ext cx="4705134" cy="2123658"/>
          </a:xfrm>
          <a:prstGeom prst="rect">
            <a:avLst/>
          </a:prstGeom>
          <a:noFill/>
        </p:spPr>
        <p:txBody>
          <a:bodyPr wrap="none" lIns="91440" tIns="45720" rIns="91440" bIns="45720">
            <a:spAutoFit/>
          </a:bodyPr>
          <a:lstStyle/>
          <a:p>
            <a:pPr algn="ctr"/>
            <a:r>
              <a:rPr lang="en-US" sz="6600" b="1" cap="none" spc="0" dirty="0" smtClean="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Thank you!</a:t>
            </a:r>
          </a:p>
          <a:p>
            <a:pPr algn="ctr"/>
            <a:r>
              <a:rPr lang="en-US" sz="6600" b="1" dirty="0" smtClean="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Q &amp; A</a:t>
            </a:r>
            <a:endParaRPr lang="en-US" sz="66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p:txBody>
      </p:sp>
    </p:spTree>
    <p:extLst>
      <p:ext uri="{BB962C8B-B14F-4D97-AF65-F5344CB8AC3E}">
        <p14:creationId xmlns:p14="http://schemas.microsoft.com/office/powerpoint/2010/main" val="141655577"/>
      </p:ext>
    </p:extLst>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Dictionary-based Entity Extraction</a:t>
            </a:r>
            <a:endParaRPr lang="en-US" dirty="0"/>
          </a:p>
        </p:txBody>
      </p:sp>
      <p:sp>
        <p:nvSpPr>
          <p:cNvPr id="4" name="Text Box 4"/>
          <p:cNvSpPr txBox="1">
            <a:spLocks noChangeArrowheads="1"/>
          </p:cNvSpPr>
          <p:nvPr/>
        </p:nvSpPr>
        <p:spPr bwMode="auto">
          <a:xfrm>
            <a:off x="611868" y="1701205"/>
            <a:ext cx="2290082" cy="443198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nchor="b">
            <a:spAutoFit/>
          </a:bodyPr>
          <a:lstStyle>
            <a:lvl1pPr>
              <a:defRPr kumimoji="1" sz="2400">
                <a:solidFill>
                  <a:schemeClr val="tx1"/>
                </a:solidFill>
                <a:latin typeface="Arial" charset="0"/>
                <a:ea typeface="宋体" charset="-122"/>
              </a:defRPr>
            </a:lvl1pPr>
            <a:lvl2pPr marL="742950" indent="-285750">
              <a:defRPr kumimoji="1" sz="2400">
                <a:solidFill>
                  <a:schemeClr val="tx1"/>
                </a:solidFill>
                <a:latin typeface="Arial" charset="0"/>
                <a:ea typeface="宋体" charset="-122"/>
              </a:defRPr>
            </a:lvl2pPr>
            <a:lvl3pPr marL="1143000" indent="-228600">
              <a:defRPr kumimoji="1" sz="2400">
                <a:solidFill>
                  <a:schemeClr val="tx1"/>
                </a:solidFill>
                <a:latin typeface="Arial" charset="0"/>
                <a:ea typeface="宋体" charset="-122"/>
              </a:defRPr>
            </a:lvl3pPr>
            <a:lvl4pPr marL="1600200" indent="-228600">
              <a:defRPr kumimoji="1" sz="2400">
                <a:solidFill>
                  <a:schemeClr val="tx1"/>
                </a:solidFill>
                <a:latin typeface="Arial" charset="0"/>
                <a:ea typeface="宋体" charset="-122"/>
              </a:defRPr>
            </a:lvl4pPr>
            <a:lvl5pPr marL="2057400" indent="-228600">
              <a:defRPr kumimoji="1" sz="2400">
                <a:solidFill>
                  <a:schemeClr val="tx1"/>
                </a:solidFill>
                <a:latin typeface="Arial" charset="0"/>
                <a:ea typeface="宋体" charset="-122"/>
              </a:defRPr>
            </a:lvl5pPr>
            <a:lvl6pPr marL="2514600" indent="-228600" fontAlgn="base">
              <a:spcBef>
                <a:spcPct val="0"/>
              </a:spcBef>
              <a:spcAft>
                <a:spcPct val="0"/>
              </a:spcAft>
              <a:defRPr kumimoji="1" sz="2400">
                <a:solidFill>
                  <a:schemeClr val="tx1"/>
                </a:solidFill>
                <a:latin typeface="Arial" charset="0"/>
                <a:ea typeface="宋体" charset="-122"/>
              </a:defRPr>
            </a:lvl6pPr>
            <a:lvl7pPr marL="2971800" indent="-228600" fontAlgn="base">
              <a:spcBef>
                <a:spcPct val="0"/>
              </a:spcBef>
              <a:spcAft>
                <a:spcPct val="0"/>
              </a:spcAft>
              <a:defRPr kumimoji="1" sz="2400">
                <a:solidFill>
                  <a:schemeClr val="tx1"/>
                </a:solidFill>
                <a:latin typeface="Arial" charset="0"/>
                <a:ea typeface="宋体" charset="-122"/>
              </a:defRPr>
            </a:lvl7pPr>
            <a:lvl8pPr marL="3429000" indent="-228600" fontAlgn="base">
              <a:spcBef>
                <a:spcPct val="0"/>
              </a:spcBef>
              <a:spcAft>
                <a:spcPct val="0"/>
              </a:spcAft>
              <a:defRPr kumimoji="1" sz="2400">
                <a:solidFill>
                  <a:schemeClr val="tx1"/>
                </a:solidFill>
                <a:latin typeface="Arial" charset="0"/>
                <a:ea typeface="宋体" charset="-122"/>
              </a:defRPr>
            </a:lvl8pPr>
            <a:lvl9pPr marL="3886200" indent="-228600" fontAlgn="base">
              <a:spcBef>
                <a:spcPct val="0"/>
              </a:spcBef>
              <a:spcAft>
                <a:spcPct val="0"/>
              </a:spcAft>
              <a:defRPr kumimoji="1" sz="2400">
                <a:solidFill>
                  <a:schemeClr val="tx1"/>
                </a:solidFill>
                <a:latin typeface="Arial" charset="0"/>
                <a:ea typeface="宋体" charset="-122"/>
              </a:defRPr>
            </a:lvl9pPr>
          </a:lstStyle>
          <a:p>
            <a:pPr>
              <a:spcBef>
                <a:spcPct val="50000"/>
              </a:spcBef>
            </a:pPr>
            <a:r>
              <a:rPr kumimoji="0" lang="en-US" altLang="zh-CN" sz="1800" i="1" dirty="0">
                <a:solidFill>
                  <a:srgbClr val="CC0000"/>
                </a:solidFill>
              </a:rPr>
              <a:t>Dictionary of Entities</a:t>
            </a:r>
          </a:p>
          <a:p>
            <a:pPr>
              <a:spcBef>
                <a:spcPct val="50000"/>
              </a:spcBef>
            </a:pPr>
            <a:r>
              <a:rPr kumimoji="0" lang="en-US" altLang="zh-CN" sz="1600" dirty="0">
                <a:solidFill>
                  <a:srgbClr val="000066"/>
                </a:solidFill>
              </a:rPr>
              <a:t>Isaac </a:t>
            </a:r>
            <a:r>
              <a:rPr kumimoji="0" lang="en-US" altLang="zh-CN" sz="1600" dirty="0" smtClean="0">
                <a:solidFill>
                  <a:srgbClr val="000066"/>
                </a:solidFill>
              </a:rPr>
              <a:t>Newton</a:t>
            </a:r>
          </a:p>
          <a:p>
            <a:pPr>
              <a:spcBef>
                <a:spcPct val="50000"/>
              </a:spcBef>
            </a:pPr>
            <a:r>
              <a:rPr kumimoji="0" lang="en-US" altLang="zh-CN" sz="1600" dirty="0" smtClean="0">
                <a:solidFill>
                  <a:srgbClr val="000066"/>
                </a:solidFill>
              </a:rPr>
              <a:t>Sigmund Freud</a:t>
            </a:r>
          </a:p>
          <a:p>
            <a:pPr>
              <a:spcBef>
                <a:spcPct val="50000"/>
              </a:spcBef>
            </a:pPr>
            <a:r>
              <a:rPr kumimoji="0" lang="en-US" altLang="zh-CN" sz="1600" dirty="0" smtClean="0">
                <a:solidFill>
                  <a:srgbClr val="000066"/>
                </a:solidFill>
              </a:rPr>
              <a:t>English   Austrian   </a:t>
            </a:r>
          </a:p>
          <a:p>
            <a:pPr>
              <a:spcBef>
                <a:spcPct val="50000"/>
              </a:spcBef>
            </a:pPr>
            <a:r>
              <a:rPr kumimoji="0" lang="en-US" altLang="zh-CN" sz="1600" dirty="0" smtClean="0">
                <a:solidFill>
                  <a:srgbClr val="000066"/>
                </a:solidFill>
              </a:rPr>
              <a:t>physicist</a:t>
            </a:r>
          </a:p>
          <a:p>
            <a:pPr>
              <a:spcBef>
                <a:spcPct val="50000"/>
              </a:spcBef>
            </a:pPr>
            <a:r>
              <a:rPr kumimoji="0" lang="en-US" altLang="zh-CN" sz="1600" dirty="0" smtClean="0">
                <a:solidFill>
                  <a:srgbClr val="000066"/>
                </a:solidFill>
              </a:rPr>
              <a:t>Mathematician</a:t>
            </a:r>
          </a:p>
          <a:p>
            <a:pPr>
              <a:spcBef>
                <a:spcPct val="50000"/>
              </a:spcBef>
            </a:pPr>
            <a:r>
              <a:rPr kumimoji="0" lang="en-US" altLang="zh-CN" sz="1600" dirty="0" smtClean="0">
                <a:solidFill>
                  <a:srgbClr val="000066"/>
                </a:solidFill>
              </a:rPr>
              <a:t>astronomer</a:t>
            </a:r>
          </a:p>
          <a:p>
            <a:pPr>
              <a:spcBef>
                <a:spcPct val="50000"/>
              </a:spcBef>
            </a:pPr>
            <a:r>
              <a:rPr kumimoji="0" lang="en-US" altLang="zh-CN" sz="1600" dirty="0" smtClean="0">
                <a:solidFill>
                  <a:srgbClr val="000066"/>
                </a:solidFill>
              </a:rPr>
              <a:t>philosopher </a:t>
            </a:r>
          </a:p>
          <a:p>
            <a:pPr>
              <a:spcBef>
                <a:spcPct val="50000"/>
              </a:spcBef>
            </a:pPr>
            <a:r>
              <a:rPr kumimoji="0" lang="en-US" altLang="zh-CN" sz="1600" dirty="0" smtClean="0">
                <a:solidFill>
                  <a:srgbClr val="000066"/>
                </a:solidFill>
              </a:rPr>
              <a:t>alchemist theologian</a:t>
            </a:r>
          </a:p>
          <a:p>
            <a:pPr>
              <a:spcBef>
                <a:spcPct val="50000"/>
              </a:spcBef>
            </a:pPr>
            <a:r>
              <a:rPr kumimoji="0" lang="en-US" altLang="zh-CN" sz="1600" dirty="0" smtClean="0">
                <a:solidFill>
                  <a:srgbClr val="000066"/>
                </a:solidFill>
              </a:rPr>
              <a:t>psychiatrist </a:t>
            </a:r>
          </a:p>
          <a:p>
            <a:pPr>
              <a:spcBef>
                <a:spcPct val="50000"/>
              </a:spcBef>
            </a:pPr>
            <a:r>
              <a:rPr kumimoji="0" lang="en-US" altLang="zh-CN" sz="1600" dirty="0" smtClean="0">
                <a:solidFill>
                  <a:srgbClr val="000066"/>
                </a:solidFill>
              </a:rPr>
              <a:t>economist </a:t>
            </a:r>
            <a:r>
              <a:rPr kumimoji="0" lang="en-US" altLang="zh-CN" sz="1600" dirty="0">
                <a:solidFill>
                  <a:srgbClr val="000066"/>
                </a:solidFill>
              </a:rPr>
              <a:t>historian </a:t>
            </a:r>
            <a:endParaRPr kumimoji="0" lang="en-US" altLang="zh-CN" sz="1600" dirty="0" smtClean="0">
              <a:solidFill>
                <a:srgbClr val="000066"/>
              </a:solidFill>
            </a:endParaRPr>
          </a:p>
          <a:p>
            <a:pPr>
              <a:spcBef>
                <a:spcPct val="50000"/>
              </a:spcBef>
            </a:pPr>
            <a:r>
              <a:rPr kumimoji="0" lang="en-US" altLang="zh-CN" sz="1600" dirty="0" smtClean="0">
                <a:solidFill>
                  <a:srgbClr val="000066"/>
                </a:solidFill>
              </a:rPr>
              <a:t>sociologist           </a:t>
            </a:r>
            <a:r>
              <a:rPr kumimoji="0" lang="en-US" altLang="zh-CN" sz="1600" dirty="0">
                <a:solidFill>
                  <a:srgbClr val="000066"/>
                </a:solidFill>
              </a:rPr>
              <a:t>...</a:t>
            </a:r>
          </a:p>
        </p:txBody>
      </p:sp>
      <p:sp>
        <p:nvSpPr>
          <p:cNvPr id="5" name="Text Box 5"/>
          <p:cNvSpPr txBox="1">
            <a:spLocks noChangeArrowheads="1"/>
          </p:cNvSpPr>
          <p:nvPr/>
        </p:nvSpPr>
        <p:spPr bwMode="auto">
          <a:xfrm>
            <a:off x="3351213" y="1665288"/>
            <a:ext cx="5181600" cy="370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spAutoFit/>
          </a:bodyPr>
          <a:lstStyle>
            <a:lvl1pPr>
              <a:defRPr kumimoji="1" sz="2400">
                <a:solidFill>
                  <a:schemeClr val="tx1"/>
                </a:solidFill>
                <a:latin typeface="Arial" charset="0"/>
                <a:ea typeface="宋体" charset="-122"/>
              </a:defRPr>
            </a:lvl1pPr>
            <a:lvl2pPr marL="742950" indent="-285750">
              <a:defRPr kumimoji="1" sz="2400">
                <a:solidFill>
                  <a:schemeClr val="tx1"/>
                </a:solidFill>
                <a:latin typeface="Arial" charset="0"/>
                <a:ea typeface="宋体" charset="-122"/>
              </a:defRPr>
            </a:lvl2pPr>
            <a:lvl3pPr marL="1143000" indent="-228600">
              <a:defRPr kumimoji="1" sz="2400">
                <a:solidFill>
                  <a:schemeClr val="tx1"/>
                </a:solidFill>
                <a:latin typeface="Arial" charset="0"/>
                <a:ea typeface="宋体" charset="-122"/>
              </a:defRPr>
            </a:lvl3pPr>
            <a:lvl4pPr marL="1600200" indent="-228600">
              <a:defRPr kumimoji="1" sz="2400">
                <a:solidFill>
                  <a:schemeClr val="tx1"/>
                </a:solidFill>
                <a:latin typeface="Arial" charset="0"/>
                <a:ea typeface="宋体" charset="-122"/>
              </a:defRPr>
            </a:lvl4pPr>
            <a:lvl5pPr marL="2057400" indent="-228600">
              <a:defRPr kumimoji="1" sz="2400">
                <a:solidFill>
                  <a:schemeClr val="tx1"/>
                </a:solidFill>
                <a:latin typeface="Arial" charset="0"/>
                <a:ea typeface="宋体" charset="-122"/>
              </a:defRPr>
            </a:lvl5pPr>
            <a:lvl6pPr marL="2514600" indent="-228600" fontAlgn="base">
              <a:spcBef>
                <a:spcPct val="0"/>
              </a:spcBef>
              <a:spcAft>
                <a:spcPct val="0"/>
              </a:spcAft>
              <a:defRPr kumimoji="1" sz="2400">
                <a:solidFill>
                  <a:schemeClr val="tx1"/>
                </a:solidFill>
                <a:latin typeface="Arial" charset="0"/>
                <a:ea typeface="宋体" charset="-122"/>
              </a:defRPr>
            </a:lvl6pPr>
            <a:lvl7pPr marL="2971800" indent="-228600" fontAlgn="base">
              <a:spcBef>
                <a:spcPct val="0"/>
              </a:spcBef>
              <a:spcAft>
                <a:spcPct val="0"/>
              </a:spcAft>
              <a:defRPr kumimoji="1" sz="2400">
                <a:solidFill>
                  <a:schemeClr val="tx1"/>
                </a:solidFill>
                <a:latin typeface="Arial" charset="0"/>
                <a:ea typeface="宋体" charset="-122"/>
              </a:defRPr>
            </a:lvl7pPr>
            <a:lvl8pPr marL="3429000" indent="-228600" fontAlgn="base">
              <a:spcBef>
                <a:spcPct val="0"/>
              </a:spcBef>
              <a:spcAft>
                <a:spcPct val="0"/>
              </a:spcAft>
              <a:defRPr kumimoji="1" sz="2400">
                <a:solidFill>
                  <a:schemeClr val="tx1"/>
                </a:solidFill>
                <a:latin typeface="Arial" charset="0"/>
                <a:ea typeface="宋体" charset="-122"/>
              </a:defRPr>
            </a:lvl8pPr>
            <a:lvl9pPr marL="3886200" indent="-228600" fontAlgn="base">
              <a:spcBef>
                <a:spcPct val="0"/>
              </a:spcBef>
              <a:spcAft>
                <a:spcPct val="0"/>
              </a:spcAft>
              <a:defRPr kumimoji="1" sz="2400">
                <a:solidFill>
                  <a:schemeClr val="tx1"/>
                </a:solidFill>
                <a:latin typeface="Arial" charset="0"/>
                <a:ea typeface="宋体" charset="-122"/>
              </a:defRPr>
            </a:lvl9pPr>
          </a:lstStyle>
          <a:p>
            <a:pPr>
              <a:spcBef>
                <a:spcPct val="50000"/>
              </a:spcBef>
            </a:pPr>
            <a:r>
              <a:rPr kumimoji="0" lang="en-US" altLang="zh-CN" sz="1800" i="1" dirty="0">
                <a:solidFill>
                  <a:srgbClr val="CC0000"/>
                </a:solidFill>
              </a:rPr>
              <a:t>Documents</a:t>
            </a:r>
          </a:p>
          <a:p>
            <a:pPr>
              <a:spcBef>
                <a:spcPct val="50000"/>
              </a:spcBef>
            </a:pPr>
            <a:r>
              <a:rPr kumimoji="0" lang="en-US" altLang="zh-CN" sz="1400" dirty="0"/>
              <a:t>1 Sir </a:t>
            </a:r>
            <a:r>
              <a:rPr kumimoji="0" lang="en-US" altLang="zh-CN" sz="1400" dirty="0" err="1"/>
              <a:t>IsaacNewton</a:t>
            </a:r>
            <a:r>
              <a:rPr kumimoji="0" lang="en-US" altLang="zh-CN" sz="1400" dirty="0"/>
              <a:t> was an  English physicist, mathematician, astronomer, natural philosopher, alchemist, and theologian and one of the most influential men in human history. His </a:t>
            </a:r>
            <a:r>
              <a:rPr kumimoji="0" lang="en-US" altLang="zh-CN" sz="1400" dirty="0" err="1"/>
              <a:t>Philosophiæ</a:t>
            </a:r>
            <a:r>
              <a:rPr kumimoji="0" lang="en-US" altLang="zh-CN" sz="1400" dirty="0"/>
              <a:t> </a:t>
            </a:r>
            <a:r>
              <a:rPr kumimoji="0" lang="en-US" altLang="zh-CN" sz="1400" dirty="0" err="1"/>
              <a:t>Naturalis</a:t>
            </a:r>
            <a:r>
              <a:rPr kumimoji="0" lang="en-US" altLang="zh-CN" sz="1400" dirty="0"/>
              <a:t> Principia </a:t>
            </a:r>
            <a:r>
              <a:rPr kumimoji="0" lang="en-US" altLang="zh-CN" sz="1400" dirty="0" err="1"/>
              <a:t>Mathematica</a:t>
            </a:r>
            <a:r>
              <a:rPr kumimoji="0" lang="en-US" altLang="zh-CN" sz="1400" dirty="0"/>
              <a:t>, published in 1687, is by itself considered to be among the most influential books in the history of science, laying the groundwork for most of classical mechanics.</a:t>
            </a:r>
          </a:p>
          <a:p>
            <a:pPr>
              <a:spcBef>
                <a:spcPct val="50000"/>
              </a:spcBef>
            </a:pPr>
            <a:endParaRPr kumimoji="0" lang="en-US" altLang="zh-CN" sz="1400" dirty="0"/>
          </a:p>
          <a:p>
            <a:pPr>
              <a:spcBef>
                <a:spcPct val="50000"/>
              </a:spcBef>
            </a:pPr>
            <a:r>
              <a:rPr kumimoji="0" lang="en-US" altLang="zh-CN" sz="1400" dirty="0"/>
              <a:t>2 Sigmund Freund was an Austrian </a:t>
            </a:r>
            <a:r>
              <a:rPr kumimoji="0" lang="en-US" altLang="zh-CN" sz="1400" dirty="0" err="1"/>
              <a:t>psychiatrest</a:t>
            </a:r>
            <a:r>
              <a:rPr kumimoji="0" lang="en-US" altLang="zh-CN" sz="1400" dirty="0"/>
              <a:t> who founded the psychoanalytic school of psychology. Freud is best known for his theories of the unconscious mind and the defense mechanism of repression and for creating the clinical practice of psychoanalysis for curing psychopathology through dialogue between a patient and a </a:t>
            </a:r>
            <a:r>
              <a:rPr kumimoji="0" lang="en-US" altLang="zh-CN" sz="1400" dirty="0" err="1"/>
              <a:t>psychoanalayst</a:t>
            </a:r>
            <a:r>
              <a:rPr kumimoji="0" lang="en-US" altLang="zh-CN" sz="1400" dirty="0"/>
              <a:t>.</a:t>
            </a:r>
          </a:p>
        </p:txBody>
      </p:sp>
      <p:sp>
        <p:nvSpPr>
          <p:cNvPr id="6" name="Line 6"/>
          <p:cNvSpPr>
            <a:spLocks noChangeShapeType="1"/>
          </p:cNvSpPr>
          <p:nvPr/>
        </p:nvSpPr>
        <p:spPr bwMode="auto">
          <a:xfrm>
            <a:off x="6227763" y="2325688"/>
            <a:ext cx="774700" cy="0"/>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nchor="b"/>
          <a:lstStyle/>
          <a:p>
            <a:endParaRPr lang="en-US"/>
          </a:p>
        </p:txBody>
      </p:sp>
      <p:sp>
        <p:nvSpPr>
          <p:cNvPr id="7" name="Line 9"/>
          <p:cNvSpPr>
            <a:spLocks noChangeShapeType="1"/>
          </p:cNvSpPr>
          <p:nvPr/>
        </p:nvSpPr>
        <p:spPr bwMode="auto">
          <a:xfrm>
            <a:off x="7019925" y="2349500"/>
            <a:ext cx="1295400" cy="0"/>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nchor="b"/>
          <a:lstStyle/>
          <a:p>
            <a:endParaRPr lang="en-US"/>
          </a:p>
        </p:txBody>
      </p:sp>
      <p:sp>
        <p:nvSpPr>
          <p:cNvPr id="8" name="Line 10"/>
          <p:cNvSpPr>
            <a:spLocks noChangeShapeType="1"/>
          </p:cNvSpPr>
          <p:nvPr/>
        </p:nvSpPr>
        <p:spPr bwMode="auto">
          <a:xfrm>
            <a:off x="3419475" y="2565400"/>
            <a:ext cx="1066800" cy="0"/>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nchor="b"/>
          <a:lstStyle/>
          <a:p>
            <a:endParaRPr lang="en-US"/>
          </a:p>
        </p:txBody>
      </p:sp>
      <p:sp>
        <p:nvSpPr>
          <p:cNvPr id="9" name="Line 11"/>
          <p:cNvSpPr>
            <a:spLocks noChangeShapeType="1"/>
          </p:cNvSpPr>
          <p:nvPr/>
        </p:nvSpPr>
        <p:spPr bwMode="auto">
          <a:xfrm>
            <a:off x="7164388" y="2565400"/>
            <a:ext cx="1066800" cy="0"/>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nchor="b"/>
          <a:lstStyle/>
          <a:p>
            <a:endParaRPr lang="en-US"/>
          </a:p>
        </p:txBody>
      </p:sp>
      <p:sp>
        <p:nvSpPr>
          <p:cNvPr id="10" name="Line 12"/>
          <p:cNvSpPr>
            <a:spLocks noChangeShapeType="1"/>
          </p:cNvSpPr>
          <p:nvPr/>
        </p:nvSpPr>
        <p:spPr bwMode="auto">
          <a:xfrm>
            <a:off x="5003800" y="2565400"/>
            <a:ext cx="838200" cy="0"/>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nchor="b"/>
          <a:lstStyle/>
          <a:p>
            <a:endParaRPr lang="en-US"/>
          </a:p>
        </p:txBody>
      </p:sp>
      <p:sp>
        <p:nvSpPr>
          <p:cNvPr id="11" name="Line 13"/>
          <p:cNvSpPr>
            <a:spLocks noChangeShapeType="1"/>
          </p:cNvSpPr>
          <p:nvPr/>
        </p:nvSpPr>
        <p:spPr bwMode="auto">
          <a:xfrm>
            <a:off x="6011863" y="2565400"/>
            <a:ext cx="990600" cy="0"/>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nchor="b"/>
          <a:lstStyle/>
          <a:p>
            <a:endParaRPr lang="en-US"/>
          </a:p>
        </p:txBody>
      </p:sp>
      <p:sp>
        <p:nvSpPr>
          <p:cNvPr id="12" name="Line 14"/>
          <p:cNvSpPr>
            <a:spLocks noChangeShapeType="1"/>
          </p:cNvSpPr>
          <p:nvPr/>
        </p:nvSpPr>
        <p:spPr bwMode="auto">
          <a:xfrm>
            <a:off x="6299201" y="4272643"/>
            <a:ext cx="865187" cy="0"/>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nchor="b"/>
          <a:lstStyle/>
          <a:p>
            <a:endParaRPr lang="en-US"/>
          </a:p>
        </p:txBody>
      </p:sp>
      <p:sp>
        <p:nvSpPr>
          <p:cNvPr id="13" name="Line 9"/>
          <p:cNvSpPr>
            <a:spLocks noChangeShapeType="1"/>
          </p:cNvSpPr>
          <p:nvPr/>
        </p:nvSpPr>
        <p:spPr bwMode="auto">
          <a:xfrm>
            <a:off x="3810000" y="2325688"/>
            <a:ext cx="1295400" cy="0"/>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nchor="b"/>
          <a:lstStyle/>
          <a:p>
            <a:endParaRPr lang="en-US"/>
          </a:p>
        </p:txBody>
      </p:sp>
      <p:sp>
        <p:nvSpPr>
          <p:cNvPr id="14" name="Line 6"/>
          <p:cNvSpPr>
            <a:spLocks noChangeShapeType="1"/>
          </p:cNvSpPr>
          <p:nvPr/>
        </p:nvSpPr>
        <p:spPr bwMode="auto">
          <a:xfrm>
            <a:off x="5580063" y="2325688"/>
            <a:ext cx="533400" cy="0"/>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nchor="b"/>
          <a:lstStyle/>
          <a:p>
            <a:endParaRPr lang="en-US"/>
          </a:p>
        </p:txBody>
      </p:sp>
      <p:sp>
        <p:nvSpPr>
          <p:cNvPr id="15" name="Line 14"/>
          <p:cNvSpPr>
            <a:spLocks noChangeShapeType="1"/>
          </p:cNvSpPr>
          <p:nvPr/>
        </p:nvSpPr>
        <p:spPr bwMode="auto">
          <a:xfrm>
            <a:off x="3636964" y="4272643"/>
            <a:ext cx="1295400" cy="0"/>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nchor="b"/>
          <a:lstStyle/>
          <a:p>
            <a:endParaRPr lang="en-US"/>
          </a:p>
        </p:txBody>
      </p:sp>
      <p:sp>
        <p:nvSpPr>
          <p:cNvPr id="16" name="Line 14"/>
          <p:cNvSpPr>
            <a:spLocks noChangeShapeType="1"/>
          </p:cNvSpPr>
          <p:nvPr/>
        </p:nvSpPr>
        <p:spPr bwMode="auto">
          <a:xfrm>
            <a:off x="5517356" y="4272643"/>
            <a:ext cx="649288" cy="0"/>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nchor="b"/>
          <a:lstStyle/>
          <a:p>
            <a:endParaRPr lang="en-US"/>
          </a:p>
        </p:txBody>
      </p:sp>
      <p:sp>
        <p:nvSpPr>
          <p:cNvPr id="17" name="Line 14"/>
          <p:cNvSpPr>
            <a:spLocks noChangeShapeType="1"/>
          </p:cNvSpPr>
          <p:nvPr/>
        </p:nvSpPr>
        <p:spPr bwMode="auto">
          <a:xfrm>
            <a:off x="4629150" y="5373688"/>
            <a:ext cx="1295400" cy="0"/>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nchor="b"/>
          <a:lstStyle/>
          <a:p>
            <a:endParaRPr lang="en-US"/>
          </a:p>
        </p:txBody>
      </p:sp>
      <p:cxnSp>
        <p:nvCxnSpPr>
          <p:cNvPr id="18" name="直接箭头连接符 19"/>
          <p:cNvCxnSpPr>
            <a:cxnSpLocks noChangeShapeType="1"/>
          </p:cNvCxnSpPr>
          <p:nvPr/>
        </p:nvCxnSpPr>
        <p:spPr bwMode="auto">
          <a:xfrm flipH="1" flipV="1">
            <a:off x="2195736" y="2854325"/>
            <a:ext cx="2088928" cy="1222376"/>
          </a:xfrm>
          <a:prstGeom prst="straightConnector1">
            <a:avLst/>
          </a:prstGeom>
          <a:noFill/>
          <a:ln w="9525">
            <a:solidFill>
              <a:schemeClr val="tx1"/>
            </a:solidFill>
            <a:round/>
            <a:headEnd/>
            <a:tailEnd type="arrow" w="med" len="med"/>
          </a:ln>
          <a:extLst>
            <a:ext uri="{909E8E84-426E-40DD-AFC4-6F175D3DCCD1}">
              <a14:hiddenFill xmlns:a14="http://schemas.microsoft.com/office/drawing/2010/main">
                <a:noFill/>
              </a14:hiddenFill>
            </a:ext>
          </a:extLst>
        </p:spPr>
      </p:cxnSp>
      <p:sp>
        <p:nvSpPr>
          <p:cNvPr id="19" name="椭圆 21"/>
          <p:cNvSpPr>
            <a:spLocks noChangeArrowheads="1"/>
          </p:cNvSpPr>
          <p:nvPr/>
        </p:nvSpPr>
        <p:spPr bwMode="auto">
          <a:xfrm>
            <a:off x="442006" y="2565400"/>
            <a:ext cx="1924164" cy="288925"/>
          </a:xfrm>
          <a:prstGeom prst="ellipse">
            <a:avLst/>
          </a:prstGeom>
          <a:solidFill>
            <a:schemeClr val="accent1">
              <a:alpha val="41960"/>
            </a:schemeClr>
          </a:solidFill>
          <a:ln w="9525">
            <a:solidFill>
              <a:schemeClr val="tx1"/>
            </a:solidFill>
            <a:round/>
            <a:headEnd/>
            <a:tailEnd/>
          </a:ln>
        </p:spPr>
        <p:txBody>
          <a:bodyPr wrap="none"/>
          <a:lstStyle>
            <a:lvl1pPr>
              <a:defRPr kumimoji="1" sz="2400">
                <a:solidFill>
                  <a:schemeClr val="tx1"/>
                </a:solidFill>
                <a:latin typeface="Arial" charset="0"/>
                <a:ea typeface="宋体" charset="-122"/>
              </a:defRPr>
            </a:lvl1pPr>
            <a:lvl2pPr marL="742950" indent="-285750">
              <a:defRPr kumimoji="1" sz="2400">
                <a:solidFill>
                  <a:schemeClr val="tx1"/>
                </a:solidFill>
                <a:latin typeface="Arial" charset="0"/>
                <a:ea typeface="宋体" charset="-122"/>
              </a:defRPr>
            </a:lvl2pPr>
            <a:lvl3pPr marL="1143000" indent="-228600">
              <a:defRPr kumimoji="1" sz="2400">
                <a:solidFill>
                  <a:schemeClr val="tx1"/>
                </a:solidFill>
                <a:latin typeface="Arial" charset="0"/>
                <a:ea typeface="宋体" charset="-122"/>
              </a:defRPr>
            </a:lvl3pPr>
            <a:lvl4pPr marL="1600200" indent="-228600">
              <a:defRPr kumimoji="1" sz="2400">
                <a:solidFill>
                  <a:schemeClr val="tx1"/>
                </a:solidFill>
                <a:latin typeface="Arial" charset="0"/>
                <a:ea typeface="宋体" charset="-122"/>
              </a:defRPr>
            </a:lvl4pPr>
            <a:lvl5pPr marL="2057400" indent="-228600">
              <a:defRPr kumimoji="1" sz="2400">
                <a:solidFill>
                  <a:schemeClr val="tx1"/>
                </a:solidFill>
                <a:latin typeface="Arial" charset="0"/>
                <a:ea typeface="宋体" charset="-122"/>
              </a:defRPr>
            </a:lvl5pPr>
            <a:lvl6pPr marL="2514600" indent="-228600" fontAlgn="base">
              <a:spcBef>
                <a:spcPct val="0"/>
              </a:spcBef>
              <a:spcAft>
                <a:spcPct val="0"/>
              </a:spcAft>
              <a:defRPr kumimoji="1" sz="2400">
                <a:solidFill>
                  <a:schemeClr val="tx1"/>
                </a:solidFill>
                <a:latin typeface="Arial" charset="0"/>
                <a:ea typeface="宋体" charset="-122"/>
              </a:defRPr>
            </a:lvl6pPr>
            <a:lvl7pPr marL="2971800" indent="-228600" fontAlgn="base">
              <a:spcBef>
                <a:spcPct val="0"/>
              </a:spcBef>
              <a:spcAft>
                <a:spcPct val="0"/>
              </a:spcAft>
              <a:defRPr kumimoji="1" sz="2400">
                <a:solidFill>
                  <a:schemeClr val="tx1"/>
                </a:solidFill>
                <a:latin typeface="Arial" charset="0"/>
                <a:ea typeface="宋体" charset="-122"/>
              </a:defRPr>
            </a:lvl7pPr>
            <a:lvl8pPr marL="3429000" indent="-228600" fontAlgn="base">
              <a:spcBef>
                <a:spcPct val="0"/>
              </a:spcBef>
              <a:spcAft>
                <a:spcPct val="0"/>
              </a:spcAft>
              <a:defRPr kumimoji="1" sz="2400">
                <a:solidFill>
                  <a:schemeClr val="tx1"/>
                </a:solidFill>
                <a:latin typeface="Arial" charset="0"/>
                <a:ea typeface="宋体" charset="-122"/>
              </a:defRPr>
            </a:lvl8pPr>
            <a:lvl9pPr marL="3886200" indent="-228600" fontAlgn="base">
              <a:spcBef>
                <a:spcPct val="0"/>
              </a:spcBef>
              <a:spcAft>
                <a:spcPct val="0"/>
              </a:spcAft>
              <a:defRPr kumimoji="1" sz="2400">
                <a:solidFill>
                  <a:schemeClr val="tx1"/>
                </a:solidFill>
                <a:latin typeface="Arial" charset="0"/>
                <a:ea typeface="宋体" charset="-122"/>
              </a:defRPr>
            </a:lvl9pPr>
          </a:lstStyle>
          <a:p>
            <a:endParaRPr kumimoji="0" lang="zh-CN" altLang="en-US" sz="1800"/>
          </a:p>
        </p:txBody>
      </p:sp>
    </p:spTree>
    <p:extLst>
      <p:ext uri="{BB962C8B-B14F-4D97-AF65-F5344CB8AC3E}">
        <p14:creationId xmlns:p14="http://schemas.microsoft.com/office/powerpoint/2010/main" val="151957675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Approximate Entity Extraction (AEE)</a:t>
            </a:r>
            <a:endParaRPr lang="en-US" dirty="0"/>
          </a:p>
        </p:txBody>
      </p:sp>
      <p:sp>
        <p:nvSpPr>
          <p:cNvPr id="3" name="Content Placeholder 2"/>
          <p:cNvSpPr>
            <a:spLocks noGrp="1"/>
          </p:cNvSpPr>
          <p:nvPr>
            <p:ph idx="1"/>
          </p:nvPr>
        </p:nvSpPr>
        <p:spPr/>
        <p:txBody>
          <a:bodyPr/>
          <a:lstStyle/>
          <a:p>
            <a:r>
              <a:rPr lang="en-US" dirty="0" smtClean="0"/>
              <a:t>Example Application: product search</a:t>
            </a:r>
            <a:endParaRPr lang="en-US" dirty="0"/>
          </a:p>
        </p:txBody>
      </p:sp>
      <p:sp>
        <p:nvSpPr>
          <p:cNvPr id="6" name="Rectangle 5">
            <a:extLst>
              <a:ext uri="{FF2B5EF4-FFF2-40B4-BE49-F238E27FC236}">
                <a16:creationId xmlns="" xmlns:a16="http://schemas.microsoft.com/office/drawing/2014/main" id="{15DF980F-A21E-43E8-A287-D00C34BB140B}"/>
              </a:ext>
            </a:extLst>
          </p:cNvPr>
          <p:cNvSpPr/>
          <p:nvPr/>
        </p:nvSpPr>
        <p:spPr>
          <a:xfrm>
            <a:off x="357065" y="2515528"/>
            <a:ext cx="3384376" cy="273462"/>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dirty="0">
                <a:solidFill>
                  <a:schemeClr val="tx1"/>
                </a:solidFill>
                <a:latin typeface="Cambria Math" panose="02040503050406030204" pitchFamily="18" charset="0"/>
                <a:ea typeface="Cambria Math" panose="02040503050406030204" pitchFamily="18" charset="0"/>
                <a:cs typeface="Arial" panose="020B0604020202020204" pitchFamily="34" charset="0"/>
              </a:rPr>
              <a:t>Dictionary</a:t>
            </a:r>
          </a:p>
        </p:txBody>
      </p:sp>
      <p:sp>
        <p:nvSpPr>
          <p:cNvPr id="7" name="Rectangle 6">
            <a:extLst>
              <a:ext uri="{FF2B5EF4-FFF2-40B4-BE49-F238E27FC236}">
                <a16:creationId xmlns="" xmlns:a16="http://schemas.microsoft.com/office/drawing/2014/main" id="{0CDC2628-59FC-455C-8DED-83CBBAFB25B0}"/>
              </a:ext>
            </a:extLst>
          </p:cNvPr>
          <p:cNvSpPr/>
          <p:nvPr/>
        </p:nvSpPr>
        <p:spPr>
          <a:xfrm>
            <a:off x="357065" y="2780596"/>
            <a:ext cx="3384375" cy="128045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rIns="0" rtlCol="0" anchor="ctr"/>
          <a:lstStyle/>
          <a:p>
            <a:pPr>
              <a:lnSpc>
                <a:spcPct val="120000"/>
              </a:lnSpc>
            </a:pPr>
            <a:r>
              <a:rPr lang="en-US" sz="1600" u="sng" dirty="0" smtClean="0">
                <a:solidFill>
                  <a:schemeClr val="tx1"/>
                </a:solidFill>
                <a:latin typeface="Cambria Math" panose="02040503050406030204" pitchFamily="18" charset="0"/>
                <a:ea typeface="Cambria Math" panose="02040503050406030204" pitchFamily="18" charset="0"/>
                <a:cs typeface="Arial" panose="020B0604020202020204" pitchFamily="34" charset="0"/>
              </a:rPr>
              <a:t>Canon PowerShot G7 X  digital camera</a:t>
            </a:r>
            <a:endParaRPr lang="en-US" sz="1600" u="sng" dirty="0">
              <a:solidFill>
                <a:schemeClr val="tx1"/>
              </a:solidFill>
              <a:latin typeface="Cambria Math" panose="02040503050406030204" pitchFamily="18" charset="0"/>
              <a:ea typeface="Cambria Math" panose="02040503050406030204" pitchFamily="18" charset="0"/>
              <a:cs typeface="Arial" panose="020B0604020202020204" pitchFamily="34" charset="0"/>
            </a:endParaRPr>
          </a:p>
          <a:p>
            <a:pPr>
              <a:lnSpc>
                <a:spcPct val="120000"/>
              </a:lnSpc>
            </a:pPr>
            <a:r>
              <a:rPr lang="en-US" sz="1600" u="sng" dirty="0" err="1" smtClean="0">
                <a:solidFill>
                  <a:schemeClr val="tx1"/>
                </a:solidFill>
                <a:latin typeface="Cambria Math" panose="02040503050406030204" pitchFamily="18" charset="0"/>
                <a:ea typeface="Cambria Math" panose="02040503050406030204" pitchFamily="18" charset="0"/>
                <a:cs typeface="Arial" panose="020B0604020202020204" pitchFamily="34" charset="0"/>
              </a:rPr>
              <a:t>Acer</a:t>
            </a:r>
            <a:r>
              <a:rPr lang="en-US" sz="1600" u="sng" dirty="0" smtClean="0">
                <a:solidFill>
                  <a:schemeClr val="tx1"/>
                </a:solidFill>
                <a:latin typeface="Cambria Math" panose="02040503050406030204" pitchFamily="18" charset="0"/>
                <a:ea typeface="Cambria Math" panose="02040503050406030204" pitchFamily="18" charset="0"/>
                <a:cs typeface="Arial" panose="020B0604020202020204" pitchFamily="34" charset="0"/>
              </a:rPr>
              <a:t> Swift 3 laptop</a:t>
            </a:r>
          </a:p>
          <a:p>
            <a:pPr>
              <a:lnSpc>
                <a:spcPct val="120000"/>
              </a:lnSpc>
            </a:pPr>
            <a:r>
              <a:rPr lang="mr-IN" sz="1600" dirty="0" smtClean="0">
                <a:solidFill>
                  <a:schemeClr val="tx1"/>
                </a:solidFill>
                <a:latin typeface="Cambria Math" panose="02040503050406030204" pitchFamily="18" charset="0"/>
                <a:ea typeface="Cambria Math" panose="02040503050406030204" pitchFamily="18" charset="0"/>
                <a:cs typeface="Arial" panose="020B0604020202020204" pitchFamily="34" charset="0"/>
              </a:rPr>
              <a:t>……</a:t>
            </a:r>
            <a:endParaRPr lang="en-US" sz="1600" dirty="0" smtClean="0">
              <a:solidFill>
                <a:schemeClr val="tx1"/>
              </a:solidFill>
              <a:latin typeface="Cambria Math" panose="02040503050406030204" pitchFamily="18" charset="0"/>
              <a:ea typeface="Cambria Math" panose="02040503050406030204" pitchFamily="18" charset="0"/>
              <a:cs typeface="Arial" panose="020B0604020202020204" pitchFamily="34" charset="0"/>
            </a:endParaRPr>
          </a:p>
        </p:txBody>
      </p:sp>
      <p:sp>
        <p:nvSpPr>
          <p:cNvPr id="9" name="Rectangle 8">
            <a:extLst>
              <a:ext uri="{FF2B5EF4-FFF2-40B4-BE49-F238E27FC236}">
                <a16:creationId xmlns="" xmlns:a16="http://schemas.microsoft.com/office/drawing/2014/main" id="{41E7D81C-D3A0-46F5-AA6C-C9097C5EA56B}"/>
              </a:ext>
            </a:extLst>
          </p:cNvPr>
          <p:cNvSpPr/>
          <p:nvPr/>
        </p:nvSpPr>
        <p:spPr>
          <a:xfrm>
            <a:off x="4372668" y="1985099"/>
            <a:ext cx="4283275" cy="257100"/>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a:solidFill>
                  <a:schemeClr val="tx1"/>
                </a:solidFill>
                <a:latin typeface="Cambria Math" panose="02040503050406030204" pitchFamily="18" charset="0"/>
                <a:ea typeface="Cambria Math" panose="02040503050406030204" pitchFamily="18" charset="0"/>
                <a:cs typeface="Arial" panose="020B0604020202020204" pitchFamily="34" charset="0"/>
              </a:rPr>
              <a:t>Document </a:t>
            </a:r>
            <a:endParaRPr lang="en-US" sz="1600" b="1" dirty="0">
              <a:solidFill>
                <a:schemeClr val="tx1"/>
              </a:solidFill>
              <a:latin typeface="Cambria Math" panose="02040503050406030204" pitchFamily="18" charset="0"/>
              <a:ea typeface="Cambria Math" panose="02040503050406030204" pitchFamily="18" charset="0"/>
              <a:cs typeface="Arial" panose="020B0604020202020204" pitchFamily="34" charset="0"/>
            </a:endParaRPr>
          </a:p>
        </p:txBody>
      </p:sp>
      <p:sp>
        <p:nvSpPr>
          <p:cNvPr id="10" name="Rectangle 9">
            <a:extLst>
              <a:ext uri="{FF2B5EF4-FFF2-40B4-BE49-F238E27FC236}">
                <a16:creationId xmlns="" xmlns:a16="http://schemas.microsoft.com/office/drawing/2014/main" id="{ECEE7CD6-1329-477C-B192-25F71638C666}"/>
              </a:ext>
            </a:extLst>
          </p:cNvPr>
          <p:cNvSpPr/>
          <p:nvPr/>
        </p:nvSpPr>
        <p:spPr>
          <a:xfrm>
            <a:off x="4372667" y="2253908"/>
            <a:ext cx="4283276" cy="272127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0" rIns="0" bIns="0" rtlCol="0" anchor="ctr"/>
          <a:lstStyle/>
          <a:p>
            <a:pPr>
              <a:lnSpc>
                <a:spcPct val="170000"/>
              </a:lnSpc>
            </a:pPr>
            <a:endParaRPr lang="en-US" sz="1520" dirty="0">
              <a:solidFill>
                <a:schemeClr val="tx1"/>
              </a:solidFill>
              <a:latin typeface="Cambria Math" panose="02040503050406030204" pitchFamily="18" charset="0"/>
              <a:ea typeface="Cambria Math" panose="02040503050406030204" pitchFamily="18" charset="0"/>
              <a:cs typeface="Arial" panose="020B0604020202020204" pitchFamily="34" charset="0"/>
            </a:endParaRPr>
          </a:p>
        </p:txBody>
      </p:sp>
      <p:sp>
        <p:nvSpPr>
          <p:cNvPr id="11" name="Rectangle 10">
            <a:extLst>
              <a:ext uri="{FF2B5EF4-FFF2-40B4-BE49-F238E27FC236}">
                <a16:creationId xmlns="" xmlns:a16="http://schemas.microsoft.com/office/drawing/2014/main" id="{4FD47E1B-41AB-4A20-982E-C95E47CEDDB6}"/>
              </a:ext>
            </a:extLst>
          </p:cNvPr>
          <p:cNvSpPr/>
          <p:nvPr/>
        </p:nvSpPr>
        <p:spPr>
          <a:xfrm>
            <a:off x="4360500" y="2291361"/>
            <a:ext cx="4461675" cy="1034129"/>
          </a:xfrm>
          <a:prstGeom prst="rect">
            <a:avLst/>
          </a:prstGeom>
        </p:spPr>
        <p:txBody>
          <a:bodyPr wrap="square">
            <a:spAutoFit/>
          </a:bodyPr>
          <a:lstStyle/>
          <a:p>
            <a:pPr>
              <a:lnSpc>
                <a:spcPct val="170000"/>
              </a:lnSpc>
            </a:pPr>
            <a:r>
              <a:rPr lang="en-US" dirty="0" smtClean="0">
                <a:latin typeface="Cambria Math" panose="02040503050406030204" pitchFamily="18" charset="0"/>
                <a:ea typeface="Cambria Math" panose="02040503050406030204" pitchFamily="18" charset="0"/>
                <a:cs typeface="Arial" panose="020B0604020202020204" pitchFamily="34" charset="0"/>
              </a:rPr>
              <a:t>The Canon G7 X offers a superb image processing</a:t>
            </a:r>
            <a:r>
              <a:rPr lang="mr-IN" dirty="0" smtClean="0">
                <a:latin typeface="Cambria Math" panose="02040503050406030204" pitchFamily="18" charset="0"/>
                <a:ea typeface="Cambria Math" panose="02040503050406030204" pitchFamily="18" charset="0"/>
                <a:cs typeface="Arial" panose="020B0604020202020204" pitchFamily="34" charset="0"/>
              </a:rPr>
              <a:t>……</a:t>
            </a:r>
            <a:endParaRPr lang="en-US" dirty="0">
              <a:latin typeface="Cambria Math" panose="02040503050406030204" pitchFamily="18" charset="0"/>
              <a:ea typeface="Cambria Math" panose="02040503050406030204" pitchFamily="18" charset="0"/>
              <a:cs typeface="Arial" panose="020B0604020202020204" pitchFamily="34" charset="0"/>
            </a:endParaRPr>
          </a:p>
        </p:txBody>
      </p:sp>
      <p:sp>
        <p:nvSpPr>
          <p:cNvPr id="12" name="Rectangle 11">
            <a:extLst>
              <a:ext uri="{FF2B5EF4-FFF2-40B4-BE49-F238E27FC236}">
                <a16:creationId xmlns="" xmlns:a16="http://schemas.microsoft.com/office/drawing/2014/main" id="{5C2EBBEB-4D3A-4E28-8017-395CD1335C52}"/>
              </a:ext>
            </a:extLst>
          </p:cNvPr>
          <p:cNvSpPr/>
          <p:nvPr/>
        </p:nvSpPr>
        <p:spPr>
          <a:xfrm>
            <a:off x="4860033" y="2433004"/>
            <a:ext cx="1152128" cy="34759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mbria Math" panose="02040503050406030204" pitchFamily="18" charset="0"/>
              <a:ea typeface="Cambria Math" panose="02040503050406030204" pitchFamily="18" charset="0"/>
              <a:cs typeface="Arial" panose="020B0604020202020204" pitchFamily="34" charset="0"/>
            </a:endParaRPr>
          </a:p>
        </p:txBody>
      </p:sp>
      <p:cxnSp>
        <p:nvCxnSpPr>
          <p:cNvPr id="14" name="Straight Arrow Connector 13"/>
          <p:cNvCxnSpPr/>
          <p:nvPr/>
        </p:nvCxnSpPr>
        <p:spPr bwMode="auto">
          <a:xfrm flipV="1">
            <a:off x="3738274" y="2652259"/>
            <a:ext cx="622226" cy="492865"/>
          </a:xfrm>
          <a:prstGeom prst="straightConnector1">
            <a:avLst/>
          </a:prstGeom>
          <a:noFill/>
          <a:ln w="12700" cap="flat" cmpd="sng" algn="ctr">
            <a:solidFill>
              <a:srgbClr val="FF0000"/>
            </a:solidFill>
            <a:prstDash val="solid"/>
            <a:round/>
            <a:headEnd type="none" w="med" len="med"/>
            <a:tailEnd type="triangle"/>
          </a:ln>
          <a:effectLst/>
        </p:spPr>
      </p:cxnSp>
      <p:sp>
        <p:nvSpPr>
          <p:cNvPr id="17" name="TextBox 16"/>
          <p:cNvSpPr txBox="1"/>
          <p:nvPr/>
        </p:nvSpPr>
        <p:spPr>
          <a:xfrm>
            <a:off x="4360500" y="3714978"/>
            <a:ext cx="4147289" cy="646331"/>
          </a:xfrm>
          <a:prstGeom prst="rect">
            <a:avLst/>
          </a:prstGeom>
          <a:noFill/>
        </p:spPr>
        <p:txBody>
          <a:bodyPr wrap="none" rtlCol="0">
            <a:spAutoFit/>
          </a:bodyPr>
          <a:lstStyle/>
          <a:p>
            <a:r>
              <a:rPr lang="mr-IN" dirty="0" smtClean="0"/>
              <a:t>…</a:t>
            </a:r>
            <a:r>
              <a:rPr lang="en-US" dirty="0" smtClean="0"/>
              <a:t> PowerShot </a:t>
            </a:r>
            <a:r>
              <a:rPr lang="en-US" dirty="0"/>
              <a:t>G7 X captures stunning </a:t>
            </a:r>
            <a:endParaRPr lang="en-US" dirty="0" smtClean="0"/>
          </a:p>
          <a:p>
            <a:r>
              <a:rPr lang="en-US" dirty="0" smtClean="0"/>
              <a:t>HD video</a:t>
            </a:r>
            <a:r>
              <a:rPr lang="mr-IN" dirty="0" smtClean="0"/>
              <a:t>…</a:t>
            </a:r>
            <a:r>
              <a:rPr lang="en-US" dirty="0" smtClean="0"/>
              <a:t>..</a:t>
            </a:r>
            <a:endParaRPr lang="en-US" dirty="0"/>
          </a:p>
        </p:txBody>
      </p:sp>
      <p:cxnSp>
        <p:nvCxnSpPr>
          <p:cNvPr id="20" name="Straight Arrow Connector 19"/>
          <p:cNvCxnSpPr/>
          <p:nvPr/>
        </p:nvCxnSpPr>
        <p:spPr bwMode="auto">
          <a:xfrm>
            <a:off x="3738274" y="3172120"/>
            <a:ext cx="634393" cy="753308"/>
          </a:xfrm>
          <a:prstGeom prst="straightConnector1">
            <a:avLst/>
          </a:prstGeom>
          <a:noFill/>
          <a:ln w="12700" cap="flat" cmpd="sng" algn="ctr">
            <a:solidFill>
              <a:srgbClr val="FF0000"/>
            </a:solidFill>
            <a:prstDash val="solid"/>
            <a:round/>
            <a:headEnd type="none" w="med" len="med"/>
            <a:tailEnd type="triangle"/>
          </a:ln>
          <a:effectLst/>
        </p:spPr>
      </p:cxnSp>
      <p:sp>
        <p:nvSpPr>
          <p:cNvPr id="24" name="Rectangle 23">
            <a:extLst>
              <a:ext uri="{FF2B5EF4-FFF2-40B4-BE49-F238E27FC236}">
                <a16:creationId xmlns="" xmlns:a16="http://schemas.microsoft.com/office/drawing/2014/main" id="{5C2EBBEB-4D3A-4E28-8017-395CD1335C52}"/>
              </a:ext>
            </a:extLst>
          </p:cNvPr>
          <p:cNvSpPr/>
          <p:nvPr/>
        </p:nvSpPr>
        <p:spPr>
          <a:xfrm>
            <a:off x="4644008" y="3751069"/>
            <a:ext cx="1843444" cy="30998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mbria Math" panose="02040503050406030204" pitchFamily="18" charset="0"/>
              <a:ea typeface="Cambria Math" panose="02040503050406030204" pitchFamily="18" charset="0"/>
              <a:cs typeface="Arial" panose="020B0604020202020204" pitchFamily="34" charset="0"/>
            </a:endParaRPr>
          </a:p>
        </p:txBody>
      </p:sp>
    </p:spTree>
    <p:extLst>
      <p:ext uri="{BB962C8B-B14F-4D97-AF65-F5344CB8AC3E}">
        <p14:creationId xmlns:p14="http://schemas.microsoft.com/office/powerpoint/2010/main" val="39136952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4"/>
                                        </p:tgtEl>
                                        <p:attrNameLst>
                                          <p:attrName>style.visibility</p:attrName>
                                        </p:attrNameLst>
                                      </p:cBhvr>
                                      <p:to>
                                        <p:strVal val="visible"/>
                                      </p:to>
                                    </p:set>
                                    <p:anim calcmode="lin" valueType="num">
                                      <p:cBhvr additive="base">
                                        <p:cTn id="13" dur="500" fill="hold"/>
                                        <p:tgtEl>
                                          <p:spTgt spid="24"/>
                                        </p:tgtEl>
                                        <p:attrNameLst>
                                          <p:attrName>ppt_x</p:attrName>
                                        </p:attrNameLst>
                                      </p:cBhvr>
                                      <p:tavLst>
                                        <p:tav tm="0">
                                          <p:val>
                                            <p:strVal val="#ppt_x"/>
                                          </p:val>
                                        </p:tav>
                                        <p:tav tm="100000">
                                          <p:val>
                                            <p:strVal val="#ppt_x"/>
                                          </p:val>
                                        </p:tav>
                                      </p:tavLst>
                                    </p:anim>
                                    <p:anim calcmode="lin" valueType="num">
                                      <p:cBhvr additive="base">
                                        <p:cTn id="14"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2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Limitations</a:t>
            </a:r>
            <a:r>
              <a:rPr lang="zh-CN" altLang="en-US" dirty="0" smtClean="0"/>
              <a:t> </a:t>
            </a:r>
            <a:r>
              <a:rPr lang="en-US" altLang="zh-CN" dirty="0" smtClean="0"/>
              <a:t>of</a:t>
            </a:r>
            <a:r>
              <a:rPr lang="zh-CN" altLang="en-US" dirty="0" smtClean="0"/>
              <a:t> </a:t>
            </a:r>
            <a:r>
              <a:rPr lang="en-US" altLang="zh-CN" dirty="0" smtClean="0"/>
              <a:t>AEE</a:t>
            </a:r>
            <a:endParaRPr lang="en-US" dirty="0"/>
          </a:p>
        </p:txBody>
      </p:sp>
      <p:sp>
        <p:nvSpPr>
          <p:cNvPr id="3" name="Content Placeholder 2"/>
          <p:cNvSpPr>
            <a:spLocks noGrp="1"/>
          </p:cNvSpPr>
          <p:nvPr>
            <p:ph idx="1"/>
          </p:nvPr>
        </p:nvSpPr>
        <p:spPr/>
        <p:txBody>
          <a:bodyPr/>
          <a:lstStyle/>
          <a:p>
            <a:r>
              <a:rPr lang="en-US" altLang="zh-CN" dirty="0" smtClean="0"/>
              <a:t>Strings</a:t>
            </a:r>
            <a:r>
              <a:rPr lang="zh-CN" altLang="en-US" dirty="0" smtClean="0"/>
              <a:t> </a:t>
            </a:r>
            <a:r>
              <a:rPr lang="en-US" altLang="zh-CN" dirty="0" smtClean="0"/>
              <a:t>with</a:t>
            </a:r>
            <a:r>
              <a:rPr lang="zh-CN" altLang="en-US" dirty="0" smtClean="0"/>
              <a:t> </a:t>
            </a:r>
            <a:r>
              <a:rPr lang="en-US" altLang="zh-CN" dirty="0" smtClean="0"/>
              <a:t>low</a:t>
            </a:r>
            <a:r>
              <a:rPr lang="zh-CN" altLang="en-US" dirty="0" smtClean="0"/>
              <a:t> </a:t>
            </a:r>
            <a:r>
              <a:rPr lang="en-US" altLang="zh-CN" dirty="0" smtClean="0"/>
              <a:t>syntactic</a:t>
            </a:r>
            <a:r>
              <a:rPr lang="zh-CN" altLang="en-US" dirty="0" smtClean="0"/>
              <a:t> </a:t>
            </a:r>
            <a:r>
              <a:rPr lang="en-US" altLang="zh-CN" dirty="0" smtClean="0"/>
              <a:t>similarity</a:t>
            </a:r>
            <a:r>
              <a:rPr lang="zh-CN" altLang="en-US" dirty="0" smtClean="0"/>
              <a:t> </a:t>
            </a:r>
            <a:r>
              <a:rPr lang="en-US" altLang="zh-CN" dirty="0" smtClean="0"/>
              <a:t>can</a:t>
            </a:r>
            <a:r>
              <a:rPr lang="zh-CN" altLang="en-US" dirty="0" smtClean="0"/>
              <a:t> </a:t>
            </a:r>
            <a:r>
              <a:rPr lang="en-US" altLang="zh-CN" dirty="0" smtClean="0"/>
              <a:t>still</a:t>
            </a:r>
            <a:r>
              <a:rPr lang="zh-CN" altLang="en-US" dirty="0" smtClean="0"/>
              <a:t> </a:t>
            </a:r>
            <a:r>
              <a:rPr lang="en-US" altLang="zh-CN" dirty="0" smtClean="0"/>
              <a:t>be</a:t>
            </a:r>
            <a:r>
              <a:rPr lang="zh-CN" altLang="en-US" dirty="0" smtClean="0"/>
              <a:t> </a:t>
            </a:r>
            <a:r>
              <a:rPr lang="en-US" altLang="zh-CN" dirty="0" smtClean="0"/>
              <a:t>similar!</a:t>
            </a:r>
            <a:endParaRPr lang="en-US" dirty="0"/>
          </a:p>
        </p:txBody>
      </p:sp>
      <p:grpSp>
        <p:nvGrpSpPr>
          <p:cNvPr id="14" name="Group 13"/>
          <p:cNvGrpSpPr/>
          <p:nvPr/>
        </p:nvGrpSpPr>
        <p:grpSpPr>
          <a:xfrm>
            <a:off x="2385001" y="2028383"/>
            <a:ext cx="4198620" cy="1782604"/>
            <a:chOff x="4671060" y="140732"/>
            <a:chExt cx="4198620" cy="1782604"/>
          </a:xfrm>
        </p:grpSpPr>
        <p:sp>
          <p:nvSpPr>
            <p:cNvPr id="15" name="Rectangle 14"/>
            <p:cNvSpPr/>
            <p:nvPr/>
          </p:nvSpPr>
          <p:spPr>
            <a:xfrm>
              <a:off x="5105400" y="140732"/>
              <a:ext cx="3764280" cy="1782604"/>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solidFill>
                    <a:schemeClr val="tx1"/>
                  </a:solidFill>
                  <a:latin typeface="Cambria Math" panose="02040503050406030204" pitchFamily="18" charset="0"/>
                  <a:ea typeface="Cambria Math" panose="02040503050406030204" pitchFamily="18" charset="0"/>
                </a:rPr>
                <a:t>cerebral malaria</a:t>
              </a:r>
            </a:p>
            <a:p>
              <a:r>
                <a:rPr lang="en-US" dirty="0" smtClean="0">
                  <a:solidFill>
                    <a:srgbClr val="FF0000"/>
                  </a:solidFill>
                  <a:latin typeface="Cambria Math" panose="02040503050406030204" pitchFamily="18" charset="0"/>
                  <a:ea typeface="Cambria Math" panose="02040503050406030204" pitchFamily="18" charset="0"/>
                </a:rPr>
                <a:t>consumption coagulopathy</a:t>
              </a:r>
            </a:p>
            <a:p>
              <a:r>
                <a:rPr lang="en-US" dirty="0" smtClean="0">
                  <a:solidFill>
                    <a:schemeClr val="tx1"/>
                  </a:solidFill>
                  <a:latin typeface="Cambria Math" panose="02040503050406030204" pitchFamily="18" charset="0"/>
                  <a:ea typeface="Cambria Math" panose="02040503050406030204" pitchFamily="18" charset="0"/>
                </a:rPr>
                <a:t>adult respiratory distress syndrome</a:t>
              </a:r>
            </a:p>
            <a:p>
              <a:r>
                <a:rPr lang="en-US" dirty="0" smtClean="0">
                  <a:solidFill>
                    <a:schemeClr val="tx1"/>
                  </a:solidFill>
                  <a:latin typeface="Cambria Math" panose="02040503050406030204" pitchFamily="18" charset="0"/>
                  <a:ea typeface="Cambria Math" panose="02040503050406030204" pitchFamily="18" charset="0"/>
                </a:rPr>
                <a:t>acute kidney insufficiency</a:t>
              </a:r>
              <a:endParaRPr lang="en-US" dirty="0">
                <a:solidFill>
                  <a:schemeClr val="tx1"/>
                </a:solidFill>
                <a:latin typeface="Cambria Math" panose="02040503050406030204" pitchFamily="18" charset="0"/>
                <a:ea typeface="Cambria Math" panose="02040503050406030204" pitchFamily="18" charset="0"/>
              </a:endParaRPr>
            </a:p>
          </p:txBody>
        </p:sp>
        <p:sp>
          <p:nvSpPr>
            <p:cNvPr id="16" name="Rectangle 15"/>
            <p:cNvSpPr/>
            <p:nvPr/>
          </p:nvSpPr>
          <p:spPr>
            <a:xfrm>
              <a:off x="4671060" y="140732"/>
              <a:ext cx="434340" cy="1782604"/>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solidFill>
                    <a:schemeClr val="tx1"/>
                  </a:solidFill>
                  <a:latin typeface="Cambria Math" panose="02040503050406030204" pitchFamily="18" charset="0"/>
                  <a:ea typeface="Cambria Math" panose="02040503050406030204" pitchFamily="18" charset="0"/>
                </a:rPr>
                <a:t>e1</a:t>
              </a:r>
            </a:p>
            <a:p>
              <a:r>
                <a:rPr lang="en-US" dirty="0" smtClean="0">
                  <a:solidFill>
                    <a:schemeClr val="tx1"/>
                  </a:solidFill>
                  <a:latin typeface="Cambria Math" panose="02040503050406030204" pitchFamily="18" charset="0"/>
                  <a:ea typeface="Cambria Math" panose="02040503050406030204" pitchFamily="18" charset="0"/>
                </a:rPr>
                <a:t>e2</a:t>
              </a:r>
            </a:p>
            <a:p>
              <a:r>
                <a:rPr lang="en-US" dirty="0" smtClean="0">
                  <a:solidFill>
                    <a:schemeClr val="tx1"/>
                  </a:solidFill>
                  <a:latin typeface="Cambria Math" panose="02040503050406030204" pitchFamily="18" charset="0"/>
                  <a:ea typeface="Cambria Math" panose="02040503050406030204" pitchFamily="18" charset="0"/>
                </a:rPr>
                <a:t>e3</a:t>
              </a:r>
            </a:p>
            <a:p>
              <a:r>
                <a:rPr lang="en-US" dirty="0" smtClean="0">
                  <a:solidFill>
                    <a:schemeClr val="tx1"/>
                  </a:solidFill>
                  <a:latin typeface="Cambria Math" panose="02040503050406030204" pitchFamily="18" charset="0"/>
                  <a:ea typeface="Cambria Math" panose="02040503050406030204" pitchFamily="18" charset="0"/>
                </a:rPr>
                <a:t>e4</a:t>
              </a:r>
              <a:endParaRPr lang="en-US" dirty="0">
                <a:solidFill>
                  <a:schemeClr val="tx1"/>
                </a:solidFill>
                <a:latin typeface="Cambria Math" panose="02040503050406030204" pitchFamily="18" charset="0"/>
                <a:ea typeface="Cambria Math" panose="02040503050406030204" pitchFamily="18" charset="0"/>
              </a:endParaRPr>
            </a:p>
          </p:txBody>
        </p:sp>
      </p:grpSp>
      <p:sp>
        <p:nvSpPr>
          <p:cNvPr id="18" name="Rectangle 17"/>
          <p:cNvSpPr/>
          <p:nvPr/>
        </p:nvSpPr>
        <p:spPr>
          <a:xfrm>
            <a:off x="2399706" y="4619005"/>
            <a:ext cx="4248150" cy="1767840"/>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solidFill>
                  <a:schemeClr val="tx1"/>
                </a:solidFill>
                <a:latin typeface="Cambria Math" panose="02040503050406030204" pitchFamily="18" charset="0"/>
                <a:ea typeface="Cambria Math" panose="02040503050406030204" pitchFamily="18" charset="0"/>
              </a:rPr>
              <a:t>...... When first observed the patient was in shock and had signs of </a:t>
            </a:r>
            <a:r>
              <a:rPr lang="en-US" b="1" dirty="0" smtClean="0">
                <a:solidFill>
                  <a:schemeClr val="tx1"/>
                </a:solidFill>
                <a:latin typeface="Cambria Math" panose="02040503050406030204" pitchFamily="18" charset="0"/>
                <a:ea typeface="Cambria Math" panose="02040503050406030204" pitchFamily="18" charset="0"/>
              </a:rPr>
              <a:t>cerebral malaria</a:t>
            </a:r>
            <a:r>
              <a:rPr lang="en-US" dirty="0" smtClean="0">
                <a:solidFill>
                  <a:schemeClr val="tx1"/>
                </a:solidFill>
                <a:latin typeface="Cambria Math" panose="02040503050406030204" pitchFamily="18" charset="0"/>
                <a:ea typeface="Cambria Math" panose="02040503050406030204" pitchFamily="18" charset="0"/>
              </a:rPr>
              <a:t>, </a:t>
            </a:r>
            <a:r>
              <a:rPr lang="en-US" b="1" dirty="0" smtClean="0">
                <a:solidFill>
                  <a:srgbClr val="FF0000"/>
                </a:solidFill>
                <a:latin typeface="Cambria Math" panose="02040503050406030204" pitchFamily="18" charset="0"/>
                <a:ea typeface="Cambria Math" panose="02040503050406030204" pitchFamily="18" charset="0"/>
              </a:rPr>
              <a:t>disseminated intravascular coagulation</a:t>
            </a:r>
            <a:r>
              <a:rPr lang="en-US" dirty="0" smtClean="0">
                <a:solidFill>
                  <a:schemeClr val="tx1"/>
                </a:solidFill>
                <a:latin typeface="Cambria Math" panose="02040503050406030204" pitchFamily="18" charset="0"/>
                <a:ea typeface="Cambria Math" panose="02040503050406030204" pitchFamily="18" charset="0"/>
              </a:rPr>
              <a:t>, and </a:t>
            </a:r>
            <a:r>
              <a:rPr lang="en-US" b="1" dirty="0" smtClean="0">
                <a:solidFill>
                  <a:schemeClr val="tx1"/>
                </a:solidFill>
                <a:latin typeface="Cambria Math" panose="02040503050406030204" pitchFamily="18" charset="0"/>
                <a:ea typeface="Cambria Math" panose="02040503050406030204" pitchFamily="18" charset="0"/>
              </a:rPr>
              <a:t>acute respiratory distress syndrome</a:t>
            </a:r>
            <a:r>
              <a:rPr lang="en-US" dirty="0" smtClean="0">
                <a:solidFill>
                  <a:schemeClr val="tx1"/>
                </a:solidFill>
                <a:latin typeface="Cambria Math" panose="02040503050406030204" pitchFamily="18" charset="0"/>
                <a:ea typeface="Cambria Math" panose="02040503050406030204" pitchFamily="18" charset="0"/>
              </a:rPr>
              <a:t>, which in the following 2 days were complicated by </a:t>
            </a:r>
            <a:r>
              <a:rPr lang="en-US" b="1" dirty="0" smtClean="0">
                <a:solidFill>
                  <a:schemeClr val="tx1"/>
                </a:solidFill>
                <a:latin typeface="Cambria Math" panose="02040503050406030204" pitchFamily="18" charset="0"/>
                <a:ea typeface="Cambria Math" panose="02040503050406030204" pitchFamily="18" charset="0"/>
              </a:rPr>
              <a:t>acute renal failure </a:t>
            </a:r>
            <a:r>
              <a:rPr lang="en-US" dirty="0" smtClean="0">
                <a:solidFill>
                  <a:schemeClr val="tx1"/>
                </a:solidFill>
                <a:latin typeface="Cambria Math" panose="02040503050406030204" pitchFamily="18" charset="0"/>
                <a:ea typeface="Cambria Math" panose="02040503050406030204" pitchFamily="18" charset="0"/>
              </a:rPr>
              <a:t>......</a:t>
            </a:r>
            <a:endParaRPr lang="en-US" dirty="0">
              <a:solidFill>
                <a:schemeClr val="tx1"/>
              </a:solidFill>
              <a:latin typeface="Cambria Math" panose="02040503050406030204" pitchFamily="18" charset="0"/>
              <a:ea typeface="Cambria Math" panose="02040503050406030204" pitchFamily="18" charset="0"/>
            </a:endParaRPr>
          </a:p>
        </p:txBody>
      </p:sp>
      <p:sp>
        <p:nvSpPr>
          <p:cNvPr id="19" name="Oval 18"/>
          <p:cNvSpPr/>
          <p:nvPr/>
        </p:nvSpPr>
        <p:spPr>
          <a:xfrm>
            <a:off x="6474120" y="4995910"/>
            <a:ext cx="190500" cy="1905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27432" rtlCol="0" anchor="ctr"/>
          <a:lstStyle/>
          <a:p>
            <a:pPr algn="ctr"/>
            <a:r>
              <a:rPr lang="en-US" altLang="zh-CN" dirty="0" smtClean="0">
                <a:solidFill>
                  <a:schemeClr val="tx1"/>
                </a:solidFill>
                <a:latin typeface="Cambria Math" panose="02040503050406030204" pitchFamily="18" charset="0"/>
                <a:ea typeface="Cambria Math" panose="02040503050406030204" pitchFamily="18" charset="0"/>
              </a:rPr>
              <a:t>1</a:t>
            </a:r>
            <a:endParaRPr lang="en-US" dirty="0">
              <a:solidFill>
                <a:schemeClr val="tx1"/>
              </a:solidFill>
              <a:latin typeface="Cambria Math" panose="02040503050406030204" pitchFamily="18" charset="0"/>
              <a:ea typeface="Cambria Math" panose="02040503050406030204" pitchFamily="18" charset="0"/>
            </a:endParaRPr>
          </a:p>
        </p:txBody>
      </p:sp>
      <p:cxnSp>
        <p:nvCxnSpPr>
          <p:cNvPr id="20" name="Straight Connector 19"/>
          <p:cNvCxnSpPr/>
          <p:nvPr/>
        </p:nvCxnSpPr>
        <p:spPr>
          <a:xfrm>
            <a:off x="4923513" y="5206086"/>
            <a:ext cx="158953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Oval 20"/>
          <p:cNvSpPr/>
          <p:nvPr/>
        </p:nvSpPr>
        <p:spPr>
          <a:xfrm>
            <a:off x="6471072" y="5294162"/>
            <a:ext cx="190500" cy="1905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27432" rtlCol="0" anchor="ctr"/>
          <a:lstStyle/>
          <a:p>
            <a:pPr algn="ctr"/>
            <a:r>
              <a:rPr lang="en-US" altLang="zh-CN" dirty="0" smtClean="0">
                <a:solidFill>
                  <a:schemeClr val="tx1"/>
                </a:solidFill>
                <a:latin typeface="Cambria Math" panose="02040503050406030204" pitchFamily="18" charset="0"/>
                <a:ea typeface="Cambria Math" panose="02040503050406030204" pitchFamily="18" charset="0"/>
              </a:rPr>
              <a:t>2</a:t>
            </a:r>
            <a:endParaRPr lang="en-US" dirty="0">
              <a:solidFill>
                <a:schemeClr val="tx1"/>
              </a:solidFill>
              <a:latin typeface="Cambria Math" panose="02040503050406030204" pitchFamily="18" charset="0"/>
              <a:ea typeface="Cambria Math" panose="02040503050406030204" pitchFamily="18" charset="0"/>
            </a:endParaRPr>
          </a:p>
        </p:txBody>
      </p:sp>
      <p:sp>
        <p:nvSpPr>
          <p:cNvPr id="22" name="Oval 21"/>
          <p:cNvSpPr/>
          <p:nvPr/>
        </p:nvSpPr>
        <p:spPr>
          <a:xfrm>
            <a:off x="6458118" y="5547359"/>
            <a:ext cx="190500" cy="1905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27432" rtlCol="0" anchor="ctr"/>
          <a:lstStyle/>
          <a:p>
            <a:pPr algn="ctr"/>
            <a:r>
              <a:rPr lang="en-US" altLang="zh-CN" dirty="0" smtClean="0">
                <a:solidFill>
                  <a:schemeClr val="tx1"/>
                </a:solidFill>
                <a:latin typeface="Cambria Math" panose="02040503050406030204" pitchFamily="18" charset="0"/>
                <a:ea typeface="Cambria Math" panose="02040503050406030204" pitchFamily="18" charset="0"/>
              </a:rPr>
              <a:t>3</a:t>
            </a:r>
            <a:endParaRPr lang="en-US" dirty="0">
              <a:solidFill>
                <a:schemeClr val="tx1"/>
              </a:solidFill>
              <a:latin typeface="Cambria Math" panose="02040503050406030204" pitchFamily="18" charset="0"/>
              <a:ea typeface="Cambria Math" panose="02040503050406030204" pitchFamily="18" charset="0"/>
            </a:endParaRPr>
          </a:p>
        </p:txBody>
      </p:sp>
      <p:sp>
        <p:nvSpPr>
          <p:cNvPr id="23" name="Oval 22"/>
          <p:cNvSpPr/>
          <p:nvPr/>
        </p:nvSpPr>
        <p:spPr>
          <a:xfrm>
            <a:off x="5355811" y="6106509"/>
            <a:ext cx="190500" cy="1905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27432" rtlCol="0" anchor="ctr"/>
          <a:lstStyle/>
          <a:p>
            <a:pPr algn="ctr"/>
            <a:r>
              <a:rPr lang="en-US" altLang="zh-CN" dirty="0" smtClean="0">
                <a:solidFill>
                  <a:schemeClr val="tx1"/>
                </a:solidFill>
                <a:latin typeface="Cambria Math" panose="02040503050406030204" pitchFamily="18" charset="0"/>
                <a:ea typeface="Cambria Math" panose="02040503050406030204" pitchFamily="18" charset="0"/>
              </a:rPr>
              <a:t>4</a:t>
            </a:r>
            <a:endParaRPr lang="en-US" dirty="0">
              <a:solidFill>
                <a:schemeClr val="tx1"/>
              </a:solidFill>
              <a:latin typeface="Cambria Math" panose="02040503050406030204" pitchFamily="18" charset="0"/>
              <a:ea typeface="Cambria Math" panose="02040503050406030204" pitchFamily="18" charset="0"/>
            </a:endParaRPr>
          </a:p>
        </p:txBody>
      </p:sp>
      <p:cxnSp>
        <p:nvCxnSpPr>
          <p:cNvPr id="24" name="Straight Connector 23"/>
          <p:cNvCxnSpPr/>
          <p:nvPr/>
        </p:nvCxnSpPr>
        <p:spPr>
          <a:xfrm>
            <a:off x="2526960" y="5510021"/>
            <a:ext cx="374751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2909484" y="5784341"/>
            <a:ext cx="350977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3137531" y="6372517"/>
            <a:ext cx="177260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 xmlns:a16="http://schemas.microsoft.com/office/drawing/2014/main" id="{15DF980F-A21E-43E8-A287-D00C34BB140B}"/>
              </a:ext>
            </a:extLst>
          </p:cNvPr>
          <p:cNvSpPr/>
          <p:nvPr/>
        </p:nvSpPr>
        <p:spPr>
          <a:xfrm>
            <a:off x="2385000" y="1745083"/>
            <a:ext cx="4194361" cy="283300"/>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dirty="0">
                <a:solidFill>
                  <a:schemeClr val="tx1"/>
                </a:solidFill>
                <a:latin typeface="Cambria Math" panose="02040503050406030204" pitchFamily="18" charset="0"/>
                <a:ea typeface="Cambria Math" panose="02040503050406030204" pitchFamily="18" charset="0"/>
                <a:cs typeface="Arial" panose="020B0604020202020204" pitchFamily="34" charset="0"/>
              </a:rPr>
              <a:t>Dictionary</a:t>
            </a:r>
          </a:p>
        </p:txBody>
      </p:sp>
      <p:sp>
        <p:nvSpPr>
          <p:cNvPr id="27" name="Rectangle 26">
            <a:extLst>
              <a:ext uri="{FF2B5EF4-FFF2-40B4-BE49-F238E27FC236}">
                <a16:creationId xmlns="" xmlns:a16="http://schemas.microsoft.com/office/drawing/2014/main" id="{41E7D81C-D3A0-46F5-AA6C-C9097C5EA56B}"/>
              </a:ext>
            </a:extLst>
          </p:cNvPr>
          <p:cNvSpPr/>
          <p:nvPr/>
        </p:nvSpPr>
        <p:spPr>
          <a:xfrm>
            <a:off x="2399706" y="4370732"/>
            <a:ext cx="4283275" cy="257100"/>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a:solidFill>
                  <a:schemeClr val="tx1"/>
                </a:solidFill>
                <a:latin typeface="Cambria Math" panose="02040503050406030204" pitchFamily="18" charset="0"/>
                <a:ea typeface="Cambria Math" panose="02040503050406030204" pitchFamily="18" charset="0"/>
                <a:cs typeface="Arial" panose="020B0604020202020204" pitchFamily="34" charset="0"/>
              </a:rPr>
              <a:t>Document </a:t>
            </a:r>
            <a:endParaRPr lang="en-US" sz="1600" b="1" dirty="0">
              <a:solidFill>
                <a:schemeClr val="tx1"/>
              </a:solidFill>
              <a:latin typeface="Cambria Math" panose="02040503050406030204" pitchFamily="18" charset="0"/>
              <a:ea typeface="Cambria Math" panose="02040503050406030204" pitchFamily="18" charset="0"/>
              <a:cs typeface="Arial" panose="020B0604020202020204" pitchFamily="34" charset="0"/>
            </a:endParaRPr>
          </a:p>
        </p:txBody>
      </p:sp>
    </p:spTree>
    <p:extLst>
      <p:ext uri="{BB962C8B-B14F-4D97-AF65-F5344CB8AC3E}">
        <p14:creationId xmlns:p14="http://schemas.microsoft.com/office/powerpoint/2010/main" val="1361105610"/>
      </p:ext>
    </p:extLst>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Synonym Rules</a:t>
            </a:r>
            <a:endParaRPr lang="en-US" dirty="0"/>
          </a:p>
        </p:txBody>
      </p:sp>
      <p:sp>
        <p:nvSpPr>
          <p:cNvPr id="3" name="Content Placeholder 2"/>
          <p:cNvSpPr>
            <a:spLocks noGrp="1"/>
          </p:cNvSpPr>
          <p:nvPr>
            <p:ph idx="1"/>
          </p:nvPr>
        </p:nvSpPr>
        <p:spPr/>
        <p:txBody>
          <a:bodyPr/>
          <a:lstStyle/>
          <a:p>
            <a:r>
              <a:rPr lang="en-US" dirty="0" smtClean="0"/>
              <a:t>Goal</a:t>
            </a:r>
          </a:p>
          <a:p>
            <a:pPr lvl="1"/>
            <a:r>
              <a:rPr lang="en-US" dirty="0" smtClean="0"/>
              <a:t>Improve the quality of AEE</a:t>
            </a:r>
          </a:p>
          <a:p>
            <a:pPr lvl="1"/>
            <a:r>
              <a:rPr lang="en-US" dirty="0" smtClean="0"/>
              <a:t>Combine the semantics carried by synonyms with the syntactic similarity</a:t>
            </a:r>
          </a:p>
          <a:p>
            <a:r>
              <a:rPr lang="en-US" dirty="0" smtClean="0"/>
              <a:t>Examples</a:t>
            </a:r>
          </a:p>
          <a:p>
            <a:pPr lvl="1"/>
            <a:r>
              <a:rPr lang="en-US" dirty="0" smtClean="0"/>
              <a:t>Abbreviation</a:t>
            </a:r>
          </a:p>
          <a:p>
            <a:pPr marL="341313" lvl="1" indent="0">
              <a:buNone/>
            </a:pPr>
            <a:r>
              <a:rPr lang="en-US" dirty="0" smtClean="0"/>
              <a:t>    </a:t>
            </a:r>
            <a:r>
              <a:rPr lang="en-US" dirty="0" smtClean="0">
                <a:latin typeface="Cambria Math" charset="0"/>
                <a:ea typeface="Cambria Math" charset="0"/>
                <a:cs typeface="Cambria Math" charset="0"/>
              </a:rPr>
              <a:t>University of California, Los Angeles         UCLA</a:t>
            </a:r>
          </a:p>
          <a:p>
            <a:pPr lvl="1"/>
            <a:r>
              <a:rPr lang="en-US" dirty="0" smtClean="0"/>
              <a:t>Same identity</a:t>
            </a:r>
          </a:p>
          <a:p>
            <a:pPr marL="341313" lvl="1" indent="0">
              <a:buNone/>
            </a:pPr>
            <a:r>
              <a:rPr lang="en-US" dirty="0" smtClean="0"/>
              <a:t>    </a:t>
            </a:r>
            <a:r>
              <a:rPr lang="en-US" dirty="0">
                <a:latin typeface="Cambria Math" panose="02040503050406030204" pitchFamily="18" charset="0"/>
                <a:ea typeface="Cambria Math" panose="02040503050406030204" pitchFamily="18" charset="0"/>
              </a:rPr>
              <a:t>disseminated intravascular coagulation       </a:t>
            </a:r>
            <a:r>
              <a:rPr lang="en-US" dirty="0" smtClean="0">
                <a:latin typeface="Cambria Math" panose="02040503050406030204" pitchFamily="18" charset="0"/>
                <a:ea typeface="Cambria Math" panose="02040503050406030204" pitchFamily="18" charset="0"/>
              </a:rPr>
              <a:t> consumption coagulopathy</a:t>
            </a:r>
            <a:endParaRPr lang="en-US" dirty="0" smtClean="0"/>
          </a:p>
          <a:p>
            <a:pPr marL="341313" lvl="1" indent="0">
              <a:buNone/>
            </a:pPr>
            <a:r>
              <a:rPr lang="en-US" dirty="0" smtClean="0"/>
              <a:t>    </a:t>
            </a:r>
          </a:p>
        </p:txBody>
      </p:sp>
      <p:cxnSp>
        <p:nvCxnSpPr>
          <p:cNvPr id="5" name="Straight Arrow Connector 4"/>
          <p:cNvCxnSpPr/>
          <p:nvPr/>
        </p:nvCxnSpPr>
        <p:spPr>
          <a:xfrm>
            <a:off x="5118633" y="3933056"/>
            <a:ext cx="358140" cy="0"/>
          </a:xfrm>
          <a:prstGeom prst="straightConnector1">
            <a:avLst/>
          </a:prstGeom>
          <a:ln w="28575">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p:nvPr/>
        </p:nvCxnSpPr>
        <p:spPr>
          <a:xfrm>
            <a:off x="4760493" y="3212976"/>
            <a:ext cx="358140" cy="0"/>
          </a:xfrm>
          <a:prstGeom prst="straightConnector1">
            <a:avLst/>
          </a:prstGeom>
          <a:ln w="28575">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835305"/>
      </p:ext>
    </p:extLst>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5393" y="332656"/>
            <a:ext cx="8428607" cy="586257"/>
          </a:xfrm>
        </p:spPr>
        <p:txBody>
          <a:bodyPr>
            <a:normAutofit fontScale="90000"/>
          </a:bodyPr>
          <a:lstStyle/>
          <a:p>
            <a:r>
              <a:rPr lang="en-US" dirty="0"/>
              <a:t>Approximate Entity </a:t>
            </a:r>
            <a:r>
              <a:rPr lang="en-US" dirty="0" smtClean="0"/>
              <a:t>Extraction with Synonyms</a:t>
            </a:r>
            <a:endParaRPr lang="en-US" dirty="0"/>
          </a:p>
        </p:txBody>
      </p:sp>
      <p:sp>
        <p:nvSpPr>
          <p:cNvPr id="3" name="Content Placeholder 2"/>
          <p:cNvSpPr>
            <a:spLocks noGrp="1"/>
          </p:cNvSpPr>
          <p:nvPr>
            <p:ph idx="1"/>
          </p:nvPr>
        </p:nvSpPr>
        <p:spPr/>
        <p:txBody>
          <a:bodyPr/>
          <a:lstStyle/>
          <a:p>
            <a:r>
              <a:rPr lang="en-US" dirty="0" smtClean="0"/>
              <a:t>Example: </a:t>
            </a:r>
            <a:r>
              <a:rPr lang="en-US" dirty="0"/>
              <a:t> </a:t>
            </a:r>
            <a:r>
              <a:rPr lang="en-US" dirty="0" smtClean="0"/>
              <a:t>Institute Name in DB World</a:t>
            </a:r>
            <a:endParaRPr lang="en-US" dirty="0"/>
          </a:p>
        </p:txBody>
      </p:sp>
      <p:sp>
        <p:nvSpPr>
          <p:cNvPr id="5" name="Rectangle 4">
            <a:extLst>
              <a:ext uri="{FF2B5EF4-FFF2-40B4-BE49-F238E27FC236}">
                <a16:creationId xmlns="" xmlns:a16="http://schemas.microsoft.com/office/drawing/2014/main" id="{15DF980F-A21E-43E8-A287-D00C34BB140B}"/>
              </a:ext>
            </a:extLst>
          </p:cNvPr>
          <p:cNvSpPr/>
          <p:nvPr/>
        </p:nvSpPr>
        <p:spPr>
          <a:xfrm>
            <a:off x="1006900" y="2132856"/>
            <a:ext cx="2310255" cy="273464"/>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dirty="0">
                <a:solidFill>
                  <a:schemeClr val="tx1"/>
                </a:solidFill>
                <a:latin typeface="Cambria Math" panose="02040503050406030204" pitchFamily="18" charset="0"/>
                <a:ea typeface="Cambria Math" panose="02040503050406030204" pitchFamily="18" charset="0"/>
                <a:cs typeface="Arial" panose="020B0604020202020204" pitchFamily="34" charset="0"/>
              </a:rPr>
              <a:t>Dictionary</a:t>
            </a:r>
          </a:p>
        </p:txBody>
      </p:sp>
      <p:sp>
        <p:nvSpPr>
          <p:cNvPr id="6" name="Rectangle 5">
            <a:extLst>
              <a:ext uri="{FF2B5EF4-FFF2-40B4-BE49-F238E27FC236}">
                <a16:creationId xmlns="" xmlns:a16="http://schemas.microsoft.com/office/drawing/2014/main" id="{0CDC2628-59FC-455C-8DED-83CBBAFB25B0}"/>
              </a:ext>
            </a:extLst>
          </p:cNvPr>
          <p:cNvSpPr/>
          <p:nvPr/>
        </p:nvSpPr>
        <p:spPr>
          <a:xfrm>
            <a:off x="1006901" y="2406318"/>
            <a:ext cx="2310255" cy="128045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rIns="0" rtlCol="0" anchor="ctr"/>
          <a:lstStyle/>
          <a:p>
            <a:pPr>
              <a:lnSpc>
                <a:spcPct val="120000"/>
              </a:lnSpc>
            </a:pPr>
            <a:r>
              <a:rPr lang="en-US" sz="1600" dirty="0">
                <a:solidFill>
                  <a:schemeClr val="tx1"/>
                </a:solidFill>
                <a:latin typeface="Cambria Math" panose="02040503050406030204" pitchFamily="18" charset="0"/>
                <a:ea typeface="Cambria Math" panose="02040503050406030204" pitchFamily="18" charset="0"/>
                <a:cs typeface="Arial" panose="020B0604020202020204" pitchFamily="34" charset="0"/>
              </a:rPr>
              <a:t>Google USA</a:t>
            </a:r>
          </a:p>
          <a:p>
            <a:pPr>
              <a:lnSpc>
                <a:spcPct val="120000"/>
              </a:lnSpc>
            </a:pPr>
            <a:r>
              <a:rPr lang="en-US" sz="1600" dirty="0">
                <a:solidFill>
                  <a:schemeClr val="tx1"/>
                </a:solidFill>
                <a:latin typeface="Cambria Math" panose="02040503050406030204" pitchFamily="18" charset="0"/>
                <a:ea typeface="Cambria Math" panose="02040503050406030204" pitchFamily="18" charset="0"/>
                <a:cs typeface="Arial" panose="020B0604020202020204" pitchFamily="34" charset="0"/>
              </a:rPr>
              <a:t>University of Chicago USA </a:t>
            </a:r>
          </a:p>
          <a:p>
            <a:pPr>
              <a:lnSpc>
                <a:spcPct val="120000"/>
              </a:lnSpc>
            </a:pPr>
            <a:r>
              <a:rPr lang="en-US" sz="1600" dirty="0">
                <a:solidFill>
                  <a:schemeClr val="tx1"/>
                </a:solidFill>
                <a:latin typeface="Cambria Math" panose="02040503050406030204" pitchFamily="18" charset="0"/>
                <a:ea typeface="Cambria Math" panose="02040503050406030204" pitchFamily="18" charset="0"/>
                <a:cs typeface="Arial" panose="020B0604020202020204" pitchFamily="34" charset="0"/>
              </a:rPr>
              <a:t>UQ AU</a:t>
            </a:r>
          </a:p>
          <a:p>
            <a:pPr>
              <a:lnSpc>
                <a:spcPct val="120000"/>
              </a:lnSpc>
            </a:pPr>
            <a:r>
              <a:rPr lang="en-US" sz="1600" dirty="0">
                <a:solidFill>
                  <a:schemeClr val="tx1"/>
                </a:solidFill>
                <a:latin typeface="Cambria Math" panose="02040503050406030204" pitchFamily="18" charset="0"/>
                <a:ea typeface="Cambria Math" panose="02040503050406030204" pitchFamily="18" charset="0"/>
                <a:cs typeface="Arial" panose="020B0604020202020204" pitchFamily="34" charset="0"/>
              </a:rPr>
              <a:t>UW USA</a:t>
            </a:r>
          </a:p>
        </p:txBody>
      </p:sp>
      <p:pic>
        <p:nvPicPr>
          <p:cNvPr id="7" name="Picture 6">
            <a:extLst>
              <a:ext uri="{FF2B5EF4-FFF2-40B4-BE49-F238E27FC236}">
                <a16:creationId xmlns="" xmlns:a16="http://schemas.microsoft.com/office/drawing/2014/main" id="{6F14E576-8A42-4A68-B000-76F86897CC8F}"/>
              </a:ext>
            </a:extLst>
          </p:cNvPr>
          <p:cNvPicPr>
            <a:picLocks noChangeAspect="1"/>
          </p:cNvPicPr>
          <p:nvPr>
            <p:custDataLst>
              <p:tags r:id="rId1"/>
            </p:custDataLst>
          </p:nvPr>
        </p:nvPicPr>
        <p:blipFill>
          <a:blip r:embed="rId12">
            <a:extLst>
              <a:ext uri="{28A0092B-C50C-407E-A947-70E740481C1C}">
                <a14:useLocalDpi xmlns:a14="http://schemas.microsoft.com/office/drawing/2010/main" val="0"/>
              </a:ext>
            </a:extLst>
          </a:blip>
          <a:stretch>
            <a:fillRect/>
          </a:stretch>
        </p:blipFill>
        <p:spPr>
          <a:xfrm>
            <a:off x="727613" y="2536735"/>
            <a:ext cx="209524" cy="164267"/>
          </a:xfrm>
          <a:prstGeom prst="rect">
            <a:avLst/>
          </a:prstGeom>
        </p:spPr>
      </p:pic>
      <p:pic>
        <p:nvPicPr>
          <p:cNvPr id="8" name="Picture 7">
            <a:extLst>
              <a:ext uri="{FF2B5EF4-FFF2-40B4-BE49-F238E27FC236}">
                <a16:creationId xmlns="" xmlns:a16="http://schemas.microsoft.com/office/drawing/2014/main" id="{3983110A-CBA9-40C7-9BBB-221DB7BA8CE4}"/>
              </a:ext>
            </a:extLst>
          </p:cNvPr>
          <p:cNvPicPr>
            <a:picLocks noChangeAspect="1"/>
          </p:cNvPicPr>
          <p:nvPr>
            <p:custDataLst>
              <p:tags r:id="rId2"/>
            </p:custDataLst>
          </p:nvPr>
        </p:nvPicPr>
        <p:blipFill>
          <a:blip r:embed="rId13">
            <a:extLst>
              <a:ext uri="{28A0092B-C50C-407E-A947-70E740481C1C}">
                <a14:useLocalDpi xmlns:a14="http://schemas.microsoft.com/office/drawing/2010/main" val="0"/>
              </a:ext>
            </a:extLst>
          </a:blip>
          <a:stretch>
            <a:fillRect/>
          </a:stretch>
        </p:blipFill>
        <p:spPr>
          <a:xfrm>
            <a:off x="718088" y="2828346"/>
            <a:ext cx="216229" cy="164267"/>
          </a:xfrm>
          <a:prstGeom prst="rect">
            <a:avLst/>
          </a:prstGeom>
        </p:spPr>
      </p:pic>
      <p:pic>
        <p:nvPicPr>
          <p:cNvPr id="9" name="Picture 8">
            <a:extLst>
              <a:ext uri="{FF2B5EF4-FFF2-40B4-BE49-F238E27FC236}">
                <a16:creationId xmlns="" xmlns:a16="http://schemas.microsoft.com/office/drawing/2014/main" id="{7CE698DC-9D7C-4134-8E4F-6081ACCB6485}"/>
              </a:ext>
            </a:extLst>
          </p:cNvPr>
          <p:cNvPicPr>
            <a:picLocks noChangeAspect="1"/>
          </p:cNvPicPr>
          <p:nvPr>
            <p:custDataLst>
              <p:tags r:id="rId3"/>
            </p:custDataLst>
          </p:nvPr>
        </p:nvPicPr>
        <p:blipFill>
          <a:blip r:embed="rId14">
            <a:extLst>
              <a:ext uri="{28A0092B-C50C-407E-A947-70E740481C1C}">
                <a14:useLocalDpi xmlns:a14="http://schemas.microsoft.com/office/drawing/2010/main" val="0"/>
              </a:ext>
            </a:extLst>
          </a:blip>
          <a:stretch>
            <a:fillRect/>
          </a:stretch>
        </p:blipFill>
        <p:spPr>
          <a:xfrm>
            <a:off x="716914" y="3115933"/>
            <a:ext cx="217905" cy="167619"/>
          </a:xfrm>
          <a:prstGeom prst="rect">
            <a:avLst/>
          </a:prstGeom>
        </p:spPr>
      </p:pic>
      <p:pic>
        <p:nvPicPr>
          <p:cNvPr id="10" name="Picture 9">
            <a:extLst>
              <a:ext uri="{FF2B5EF4-FFF2-40B4-BE49-F238E27FC236}">
                <a16:creationId xmlns="" xmlns:a16="http://schemas.microsoft.com/office/drawing/2014/main" id="{63F2D930-056F-4678-A9D1-3128223D68C3}"/>
              </a:ext>
            </a:extLst>
          </p:cNvPr>
          <p:cNvPicPr>
            <a:picLocks noChangeAspect="1"/>
          </p:cNvPicPr>
          <p:nvPr>
            <p:custDataLst>
              <p:tags r:id="rId4"/>
            </p:custDataLst>
          </p:nvPr>
        </p:nvPicPr>
        <p:blipFill>
          <a:blip r:embed="rId15">
            <a:extLst>
              <a:ext uri="{28A0092B-C50C-407E-A947-70E740481C1C}">
                <a14:useLocalDpi xmlns:a14="http://schemas.microsoft.com/office/drawing/2010/main" val="0"/>
              </a:ext>
            </a:extLst>
          </a:blip>
          <a:stretch>
            <a:fillRect/>
          </a:stretch>
        </p:blipFill>
        <p:spPr>
          <a:xfrm>
            <a:off x="716914" y="3446010"/>
            <a:ext cx="221257" cy="164267"/>
          </a:xfrm>
          <a:prstGeom prst="rect">
            <a:avLst/>
          </a:prstGeom>
        </p:spPr>
      </p:pic>
      <p:sp>
        <p:nvSpPr>
          <p:cNvPr id="11" name="Rectangle 10">
            <a:extLst>
              <a:ext uri="{FF2B5EF4-FFF2-40B4-BE49-F238E27FC236}">
                <a16:creationId xmlns="" xmlns:a16="http://schemas.microsoft.com/office/drawing/2014/main" id="{A119B1DD-0B4E-4EC3-86F2-83B7445D69B3}"/>
              </a:ext>
            </a:extLst>
          </p:cNvPr>
          <p:cNvSpPr/>
          <p:nvPr/>
        </p:nvSpPr>
        <p:spPr>
          <a:xfrm>
            <a:off x="3676341" y="2402406"/>
            <a:ext cx="4208026" cy="129220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rIns="0" rtlCol="0" anchor="ctr"/>
          <a:lstStyle/>
          <a:p>
            <a:r>
              <a:rPr lang="en-US" sz="1600" dirty="0">
                <a:solidFill>
                  <a:schemeClr val="tx1"/>
                </a:solidFill>
                <a:latin typeface="Cambria Math" panose="02040503050406030204" pitchFamily="18" charset="0"/>
                <a:ea typeface="Cambria Math" panose="02040503050406030204" pitchFamily="18" charset="0"/>
                <a:cs typeface="Arial" panose="020B0604020202020204" pitchFamily="34" charset="0"/>
                <a:sym typeface="Wingdings" panose="05000000000000000000" pitchFamily="2" charset="2"/>
              </a:rPr>
              <a:t>AU  Australia</a:t>
            </a:r>
            <a:endParaRPr lang="en-US" sz="1600" dirty="0">
              <a:solidFill>
                <a:schemeClr val="tx1"/>
              </a:solidFill>
              <a:latin typeface="Cambria Math" panose="02040503050406030204" pitchFamily="18" charset="0"/>
              <a:ea typeface="Cambria Math" panose="02040503050406030204" pitchFamily="18" charset="0"/>
              <a:cs typeface="Arial" panose="020B0604020202020204" pitchFamily="34" charset="0"/>
            </a:endParaRPr>
          </a:p>
          <a:p>
            <a:r>
              <a:rPr lang="en-US" sz="1600" dirty="0">
                <a:solidFill>
                  <a:schemeClr val="tx1"/>
                </a:solidFill>
                <a:latin typeface="Cambria Math" panose="02040503050406030204" pitchFamily="18" charset="0"/>
                <a:ea typeface="Cambria Math" panose="02040503050406030204" pitchFamily="18" charset="0"/>
                <a:cs typeface="Arial" panose="020B0604020202020204" pitchFamily="34" charset="0"/>
                <a:sym typeface="Wingdings" panose="05000000000000000000" pitchFamily="2" charset="2"/>
              </a:rPr>
              <a:t>Univ.  </a:t>
            </a:r>
            <a:r>
              <a:rPr lang="en-US" sz="1600" dirty="0">
                <a:solidFill>
                  <a:schemeClr val="tx1"/>
                </a:solidFill>
                <a:latin typeface="Cambria Math" panose="02040503050406030204" pitchFamily="18" charset="0"/>
                <a:ea typeface="Cambria Math" panose="02040503050406030204" pitchFamily="18" charset="0"/>
                <a:cs typeface="Arial" panose="020B0604020202020204" pitchFamily="34" charset="0"/>
              </a:rPr>
              <a:t>University</a:t>
            </a:r>
          </a:p>
          <a:p>
            <a:r>
              <a:rPr lang="en-US" sz="1600" dirty="0">
                <a:solidFill>
                  <a:schemeClr val="tx1"/>
                </a:solidFill>
                <a:latin typeface="Cambria Math" panose="02040503050406030204" pitchFamily="18" charset="0"/>
                <a:ea typeface="Cambria Math" panose="02040503050406030204" pitchFamily="18" charset="0"/>
                <a:cs typeface="Arial" panose="020B0604020202020204" pitchFamily="34" charset="0"/>
                <a:sym typeface="Wingdings" panose="05000000000000000000" pitchFamily="2" charset="2"/>
              </a:rPr>
              <a:t>UQ  </a:t>
            </a:r>
            <a:r>
              <a:rPr lang="en-US" sz="1600" dirty="0">
                <a:solidFill>
                  <a:schemeClr val="tx1"/>
                </a:solidFill>
                <a:latin typeface="Cambria Math" panose="02040503050406030204" pitchFamily="18" charset="0"/>
                <a:ea typeface="Cambria Math" panose="02040503050406030204" pitchFamily="18" charset="0"/>
                <a:cs typeface="Arial" panose="020B0604020202020204" pitchFamily="34" charset="0"/>
              </a:rPr>
              <a:t>University of Queensland </a:t>
            </a:r>
            <a:endParaRPr lang="en-US" sz="1600" dirty="0">
              <a:solidFill>
                <a:schemeClr val="tx1"/>
              </a:solidFill>
              <a:latin typeface="Cambria Math" panose="02040503050406030204" pitchFamily="18" charset="0"/>
              <a:ea typeface="Cambria Math" panose="02040503050406030204" pitchFamily="18" charset="0"/>
              <a:cs typeface="Arial" panose="020B0604020202020204" pitchFamily="34" charset="0"/>
              <a:sym typeface="Wingdings" panose="05000000000000000000" pitchFamily="2" charset="2"/>
            </a:endParaRPr>
          </a:p>
          <a:p>
            <a:r>
              <a:rPr lang="en-US" sz="1600" dirty="0">
                <a:solidFill>
                  <a:schemeClr val="tx1"/>
                </a:solidFill>
                <a:latin typeface="Cambria Math" panose="02040503050406030204" pitchFamily="18" charset="0"/>
                <a:ea typeface="Cambria Math" panose="02040503050406030204" pitchFamily="18" charset="0"/>
                <a:cs typeface="Arial" panose="020B0604020202020204" pitchFamily="34" charset="0"/>
              </a:rPr>
              <a:t>UW </a:t>
            </a:r>
            <a:r>
              <a:rPr lang="en-US" sz="1600" dirty="0">
                <a:solidFill>
                  <a:schemeClr val="tx1"/>
                </a:solidFill>
                <a:latin typeface="Cambria Math" panose="02040503050406030204" pitchFamily="18" charset="0"/>
                <a:ea typeface="Cambria Math" panose="02040503050406030204" pitchFamily="18" charset="0"/>
                <a:cs typeface="Arial" panose="020B0604020202020204" pitchFamily="34" charset="0"/>
                <a:sym typeface="Wingdings" panose="05000000000000000000" pitchFamily="2" charset="2"/>
              </a:rPr>
              <a:t> </a:t>
            </a:r>
            <a:r>
              <a:rPr lang="en-US" sz="1600" dirty="0">
                <a:solidFill>
                  <a:schemeClr val="tx1"/>
                </a:solidFill>
                <a:latin typeface="Cambria Math" panose="02040503050406030204" pitchFamily="18" charset="0"/>
                <a:ea typeface="Cambria Math" panose="02040503050406030204" pitchFamily="18" charset="0"/>
                <a:cs typeface="Arial" panose="020B0604020202020204" pitchFamily="34" charset="0"/>
              </a:rPr>
              <a:t>University of Washington</a:t>
            </a:r>
          </a:p>
          <a:p>
            <a:r>
              <a:rPr lang="en-US" sz="1600" dirty="0">
                <a:solidFill>
                  <a:schemeClr val="tx1"/>
                </a:solidFill>
                <a:latin typeface="Cambria Math" panose="02040503050406030204" pitchFamily="18" charset="0"/>
                <a:ea typeface="Cambria Math" panose="02040503050406030204" pitchFamily="18" charset="0"/>
                <a:cs typeface="Arial" panose="020B0604020202020204" pitchFamily="34" charset="0"/>
              </a:rPr>
              <a:t>UW </a:t>
            </a:r>
            <a:r>
              <a:rPr lang="en-US" sz="1600" dirty="0">
                <a:solidFill>
                  <a:schemeClr val="tx1"/>
                </a:solidFill>
                <a:latin typeface="Cambria Math" panose="02040503050406030204" pitchFamily="18" charset="0"/>
                <a:ea typeface="Cambria Math" panose="02040503050406030204" pitchFamily="18" charset="0"/>
                <a:cs typeface="Arial" panose="020B0604020202020204" pitchFamily="34" charset="0"/>
                <a:sym typeface="Wingdings" panose="05000000000000000000" pitchFamily="2" charset="2"/>
              </a:rPr>
              <a:t> </a:t>
            </a:r>
            <a:r>
              <a:rPr lang="en-US" sz="1600" dirty="0">
                <a:solidFill>
                  <a:schemeClr val="tx1"/>
                </a:solidFill>
                <a:latin typeface="Cambria Math" panose="02040503050406030204" pitchFamily="18" charset="0"/>
                <a:ea typeface="Cambria Math" panose="02040503050406030204" pitchFamily="18" charset="0"/>
                <a:cs typeface="Arial" panose="020B0604020202020204" pitchFamily="34" charset="0"/>
              </a:rPr>
              <a:t>University of Waterloo</a:t>
            </a:r>
          </a:p>
        </p:txBody>
      </p:sp>
      <p:sp>
        <p:nvSpPr>
          <p:cNvPr id="12" name="Rectangle 11">
            <a:extLst>
              <a:ext uri="{FF2B5EF4-FFF2-40B4-BE49-F238E27FC236}">
                <a16:creationId xmlns="" xmlns:a16="http://schemas.microsoft.com/office/drawing/2014/main" id="{BEDAF899-82DF-4598-93E8-5AA200C9F8DC}"/>
              </a:ext>
            </a:extLst>
          </p:cNvPr>
          <p:cNvSpPr/>
          <p:nvPr/>
        </p:nvSpPr>
        <p:spPr>
          <a:xfrm>
            <a:off x="3676341" y="2141922"/>
            <a:ext cx="4208025" cy="260483"/>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dirty="0">
                <a:solidFill>
                  <a:schemeClr val="tx1"/>
                </a:solidFill>
                <a:latin typeface="Cambria Math" panose="02040503050406030204" pitchFamily="18" charset="0"/>
                <a:ea typeface="Cambria Math" panose="02040503050406030204" pitchFamily="18" charset="0"/>
                <a:cs typeface="Arial" panose="020B0604020202020204" pitchFamily="34" charset="0"/>
              </a:rPr>
              <a:t>Synonym rules</a:t>
            </a:r>
          </a:p>
        </p:txBody>
      </p:sp>
      <p:pic>
        <p:nvPicPr>
          <p:cNvPr id="13" name="Picture 12">
            <a:extLst>
              <a:ext uri="{FF2B5EF4-FFF2-40B4-BE49-F238E27FC236}">
                <a16:creationId xmlns="" xmlns:a16="http://schemas.microsoft.com/office/drawing/2014/main" id="{C933E8BD-CF0C-4B2F-8558-E43B30F4A9A3}"/>
              </a:ext>
            </a:extLst>
          </p:cNvPr>
          <p:cNvPicPr>
            <a:picLocks noChangeAspect="1"/>
          </p:cNvPicPr>
          <p:nvPr>
            <p:custDataLst>
              <p:tags r:id="rId5"/>
            </p:custDataLst>
          </p:nvPr>
        </p:nvPicPr>
        <p:blipFill>
          <a:blip r:embed="rId16">
            <a:extLst>
              <a:ext uri="{28A0092B-C50C-407E-A947-70E740481C1C}">
                <a14:useLocalDpi xmlns:a14="http://schemas.microsoft.com/office/drawing/2010/main" val="0"/>
              </a:ext>
            </a:extLst>
          </a:blip>
          <a:stretch>
            <a:fillRect/>
          </a:stretch>
        </p:blipFill>
        <p:spPr>
          <a:xfrm>
            <a:off x="3458195" y="2526229"/>
            <a:ext cx="211200" cy="164267"/>
          </a:xfrm>
          <a:prstGeom prst="rect">
            <a:avLst/>
          </a:prstGeom>
        </p:spPr>
      </p:pic>
      <p:pic>
        <p:nvPicPr>
          <p:cNvPr id="14" name="Picture 13">
            <a:extLst>
              <a:ext uri="{FF2B5EF4-FFF2-40B4-BE49-F238E27FC236}">
                <a16:creationId xmlns="" xmlns:a16="http://schemas.microsoft.com/office/drawing/2014/main" id="{D2BB52D9-F1BE-4D9F-8060-471A5464161C}"/>
              </a:ext>
            </a:extLst>
          </p:cNvPr>
          <p:cNvPicPr>
            <a:picLocks noChangeAspect="1"/>
          </p:cNvPicPr>
          <p:nvPr>
            <p:custDataLst>
              <p:tags r:id="rId6"/>
            </p:custDataLst>
          </p:nvPr>
        </p:nvPicPr>
        <p:blipFill>
          <a:blip r:embed="rId17">
            <a:extLst>
              <a:ext uri="{28A0092B-C50C-407E-A947-70E740481C1C}">
                <a14:useLocalDpi xmlns:a14="http://schemas.microsoft.com/office/drawing/2010/main" val="0"/>
              </a:ext>
            </a:extLst>
          </a:blip>
          <a:stretch>
            <a:fillRect/>
          </a:stretch>
        </p:blipFill>
        <p:spPr>
          <a:xfrm>
            <a:off x="3458195" y="2745305"/>
            <a:ext cx="217905" cy="164267"/>
          </a:xfrm>
          <a:prstGeom prst="rect">
            <a:avLst/>
          </a:prstGeom>
        </p:spPr>
      </p:pic>
      <p:pic>
        <p:nvPicPr>
          <p:cNvPr id="15" name="Picture 14">
            <a:extLst>
              <a:ext uri="{FF2B5EF4-FFF2-40B4-BE49-F238E27FC236}">
                <a16:creationId xmlns="" xmlns:a16="http://schemas.microsoft.com/office/drawing/2014/main" id="{22260E59-A6D0-4283-907B-AD263038053B}"/>
              </a:ext>
            </a:extLst>
          </p:cNvPr>
          <p:cNvPicPr>
            <a:picLocks noChangeAspect="1"/>
          </p:cNvPicPr>
          <p:nvPr>
            <p:custDataLst>
              <p:tags r:id="rId7"/>
            </p:custDataLst>
          </p:nvPr>
        </p:nvPicPr>
        <p:blipFill>
          <a:blip r:embed="rId18">
            <a:extLst>
              <a:ext uri="{28A0092B-C50C-407E-A947-70E740481C1C}">
                <a14:useLocalDpi xmlns:a14="http://schemas.microsoft.com/office/drawing/2010/main" val="0"/>
              </a:ext>
            </a:extLst>
          </a:blip>
          <a:stretch>
            <a:fillRect/>
          </a:stretch>
        </p:blipFill>
        <p:spPr>
          <a:xfrm>
            <a:off x="3457021" y="2997718"/>
            <a:ext cx="219581" cy="167619"/>
          </a:xfrm>
          <a:prstGeom prst="rect">
            <a:avLst/>
          </a:prstGeom>
        </p:spPr>
      </p:pic>
      <p:pic>
        <p:nvPicPr>
          <p:cNvPr id="16" name="Picture 15">
            <a:extLst>
              <a:ext uri="{FF2B5EF4-FFF2-40B4-BE49-F238E27FC236}">
                <a16:creationId xmlns="" xmlns:a16="http://schemas.microsoft.com/office/drawing/2014/main" id="{78DC8CF4-AA99-42B7-82E2-30C7038D20D1}"/>
              </a:ext>
            </a:extLst>
          </p:cNvPr>
          <p:cNvPicPr>
            <a:picLocks noChangeAspect="1"/>
          </p:cNvPicPr>
          <p:nvPr>
            <p:custDataLst>
              <p:tags r:id="rId8"/>
            </p:custDataLst>
          </p:nvPr>
        </p:nvPicPr>
        <p:blipFill>
          <a:blip r:embed="rId19">
            <a:extLst>
              <a:ext uri="{28A0092B-C50C-407E-A947-70E740481C1C}">
                <a14:useLocalDpi xmlns:a14="http://schemas.microsoft.com/office/drawing/2010/main" val="0"/>
              </a:ext>
            </a:extLst>
          </a:blip>
          <a:stretch>
            <a:fillRect/>
          </a:stretch>
        </p:blipFill>
        <p:spPr>
          <a:xfrm>
            <a:off x="3457021" y="3250133"/>
            <a:ext cx="222933" cy="164267"/>
          </a:xfrm>
          <a:prstGeom prst="rect">
            <a:avLst/>
          </a:prstGeom>
        </p:spPr>
      </p:pic>
      <p:pic>
        <p:nvPicPr>
          <p:cNvPr id="17" name="Picture 16">
            <a:extLst>
              <a:ext uri="{FF2B5EF4-FFF2-40B4-BE49-F238E27FC236}">
                <a16:creationId xmlns="" xmlns:a16="http://schemas.microsoft.com/office/drawing/2014/main" id="{45DB57E5-415F-4176-B797-6169C15EFA01}"/>
              </a:ext>
            </a:extLst>
          </p:cNvPr>
          <p:cNvPicPr>
            <a:picLocks noChangeAspect="1"/>
          </p:cNvPicPr>
          <p:nvPr>
            <p:custDataLst>
              <p:tags r:id="rId9"/>
            </p:custDataLst>
          </p:nvPr>
        </p:nvPicPr>
        <p:blipFill>
          <a:blip r:embed="rId20">
            <a:extLst>
              <a:ext uri="{28A0092B-C50C-407E-A947-70E740481C1C}">
                <a14:useLocalDpi xmlns:a14="http://schemas.microsoft.com/office/drawing/2010/main" val="0"/>
              </a:ext>
            </a:extLst>
          </a:blip>
          <a:stretch>
            <a:fillRect/>
          </a:stretch>
        </p:blipFill>
        <p:spPr>
          <a:xfrm>
            <a:off x="3458195" y="3493023"/>
            <a:ext cx="217905" cy="167619"/>
          </a:xfrm>
          <a:prstGeom prst="rect">
            <a:avLst/>
          </a:prstGeom>
        </p:spPr>
      </p:pic>
      <p:sp>
        <p:nvSpPr>
          <p:cNvPr id="18" name="Rectangle 17">
            <a:extLst>
              <a:ext uri="{FF2B5EF4-FFF2-40B4-BE49-F238E27FC236}">
                <a16:creationId xmlns="" xmlns:a16="http://schemas.microsoft.com/office/drawing/2014/main" id="{41E7D81C-D3A0-46F5-AA6C-C9097C5EA56B}"/>
              </a:ext>
            </a:extLst>
          </p:cNvPr>
          <p:cNvSpPr/>
          <p:nvPr/>
        </p:nvSpPr>
        <p:spPr>
          <a:xfrm>
            <a:off x="1006900" y="3778075"/>
            <a:ext cx="6877467" cy="257100"/>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dirty="0">
                <a:solidFill>
                  <a:schemeClr val="tx1"/>
                </a:solidFill>
                <a:latin typeface="Cambria Math" panose="02040503050406030204" pitchFamily="18" charset="0"/>
                <a:ea typeface="Cambria Math" panose="02040503050406030204" pitchFamily="18" charset="0"/>
                <a:cs typeface="Arial" panose="020B0604020202020204" pitchFamily="34" charset="0"/>
              </a:rPr>
              <a:t>Document (VLDB 2018 Research Track PC members)</a:t>
            </a:r>
          </a:p>
        </p:txBody>
      </p:sp>
      <p:sp>
        <p:nvSpPr>
          <p:cNvPr id="19" name="Rectangle 18">
            <a:extLst>
              <a:ext uri="{FF2B5EF4-FFF2-40B4-BE49-F238E27FC236}">
                <a16:creationId xmlns="" xmlns:a16="http://schemas.microsoft.com/office/drawing/2014/main" id="{ECEE7CD6-1329-477C-B192-25F71638C666}"/>
              </a:ext>
            </a:extLst>
          </p:cNvPr>
          <p:cNvSpPr/>
          <p:nvPr/>
        </p:nvSpPr>
        <p:spPr>
          <a:xfrm>
            <a:off x="1006898" y="4062250"/>
            <a:ext cx="6877469" cy="97406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0" rIns="0" bIns="0" rtlCol="0" anchor="ctr"/>
          <a:lstStyle/>
          <a:p>
            <a:pPr>
              <a:lnSpc>
                <a:spcPct val="170000"/>
              </a:lnSpc>
            </a:pPr>
            <a:endParaRPr lang="en-US" sz="1520" dirty="0">
              <a:solidFill>
                <a:schemeClr val="tx1"/>
              </a:solidFill>
              <a:latin typeface="Cambria Math" panose="02040503050406030204" pitchFamily="18" charset="0"/>
              <a:ea typeface="Cambria Math" panose="02040503050406030204" pitchFamily="18" charset="0"/>
              <a:cs typeface="Arial" panose="020B0604020202020204" pitchFamily="34" charset="0"/>
            </a:endParaRPr>
          </a:p>
        </p:txBody>
      </p:sp>
      <p:sp>
        <p:nvSpPr>
          <p:cNvPr id="20" name="Rectangle 19">
            <a:extLst>
              <a:ext uri="{FF2B5EF4-FFF2-40B4-BE49-F238E27FC236}">
                <a16:creationId xmlns="" xmlns:a16="http://schemas.microsoft.com/office/drawing/2014/main" id="{4FD47E1B-41AB-4A20-982E-C95E47CEDDB6}"/>
              </a:ext>
            </a:extLst>
          </p:cNvPr>
          <p:cNvSpPr/>
          <p:nvPr/>
        </p:nvSpPr>
        <p:spPr>
          <a:xfrm>
            <a:off x="1006898" y="3997150"/>
            <a:ext cx="6745491" cy="877163"/>
          </a:xfrm>
          <a:prstGeom prst="rect">
            <a:avLst/>
          </a:prstGeom>
        </p:spPr>
        <p:txBody>
          <a:bodyPr wrap="square">
            <a:spAutoFit/>
          </a:bodyPr>
          <a:lstStyle/>
          <a:p>
            <a:pPr>
              <a:lnSpc>
                <a:spcPct val="170000"/>
              </a:lnSpc>
            </a:pPr>
            <a:r>
              <a:rPr lang="en-US" sz="1500" dirty="0">
                <a:latin typeface="Cambria Math" panose="02040503050406030204" pitchFamily="18" charset="0"/>
                <a:ea typeface="Cambria Math" panose="02040503050406030204" pitchFamily="18" charset="0"/>
                <a:cs typeface="Arial" panose="020B0604020202020204" pitchFamily="34" charset="0"/>
              </a:rPr>
              <a:t>Dan Ports (</a:t>
            </a:r>
            <a:r>
              <a:rPr lang="en-US" sz="1500" b="1" i="1" dirty="0">
                <a:latin typeface="Cambria Math" panose="02040503050406030204" pitchFamily="18" charset="0"/>
                <a:ea typeface="Cambria Math" panose="02040503050406030204" pitchFamily="18" charset="0"/>
                <a:cs typeface="Arial" panose="020B0604020202020204" pitchFamily="34" charset="0"/>
              </a:rPr>
              <a:t>Univ. of Washington USA</a:t>
            </a:r>
            <a:r>
              <a:rPr lang="en-US" sz="1500" dirty="0">
                <a:latin typeface="Cambria Math" panose="02040503050406030204" pitchFamily="18" charset="0"/>
                <a:ea typeface="Cambria Math" panose="02040503050406030204" pitchFamily="18" charset="0"/>
                <a:cs typeface="Arial" panose="020B0604020202020204" pitchFamily="34" charset="0"/>
              </a:rPr>
              <a:t>),  Haryadi Gunawi (</a:t>
            </a:r>
            <a:r>
              <a:rPr lang="en-US" sz="1500" b="1" i="1" dirty="0">
                <a:latin typeface="Cambria Math" panose="02040503050406030204" pitchFamily="18" charset="0"/>
                <a:ea typeface="Cambria Math" panose="02040503050406030204" pitchFamily="18" charset="0"/>
                <a:cs typeface="Arial" panose="020B0604020202020204" pitchFamily="34" charset="0"/>
              </a:rPr>
              <a:t>Univ. of Chicago USA</a:t>
            </a:r>
            <a:r>
              <a:rPr lang="en-US" sz="1500" dirty="0">
                <a:latin typeface="Cambria Math" panose="02040503050406030204" pitchFamily="18" charset="0"/>
                <a:ea typeface="Cambria Math" panose="02040503050406030204" pitchFamily="18" charset="0"/>
                <a:cs typeface="Arial" panose="020B0604020202020204" pitchFamily="34" charset="0"/>
              </a:rPr>
              <a:t>), Sandeep Tata (</a:t>
            </a:r>
            <a:r>
              <a:rPr lang="en-US" sz="1500" b="1" i="1" dirty="0">
                <a:latin typeface="Cambria Math" panose="02040503050406030204" pitchFamily="18" charset="0"/>
                <a:ea typeface="Cambria Math" panose="02040503050406030204" pitchFamily="18" charset="0"/>
                <a:cs typeface="Arial" panose="020B0604020202020204" pitchFamily="34" charset="0"/>
              </a:rPr>
              <a:t>Google USA</a:t>
            </a:r>
            <a:r>
              <a:rPr lang="en-US" sz="1500" dirty="0">
                <a:latin typeface="Cambria Math" panose="02040503050406030204" pitchFamily="18" charset="0"/>
                <a:ea typeface="Cambria Math" panose="02040503050406030204" pitchFamily="18" charset="0"/>
                <a:cs typeface="Arial" panose="020B0604020202020204" pitchFamily="34" charset="0"/>
              </a:rPr>
              <a:t>), Xiaofang Zhou (</a:t>
            </a:r>
            <a:r>
              <a:rPr lang="en-US" sz="1500" b="1" i="1" dirty="0">
                <a:latin typeface="Cambria Math" panose="02040503050406030204" pitchFamily="18" charset="0"/>
                <a:ea typeface="Cambria Math" panose="02040503050406030204" pitchFamily="18" charset="0"/>
                <a:cs typeface="Arial" panose="020B0604020202020204" pitchFamily="34" charset="0"/>
              </a:rPr>
              <a:t>University of Queensland Australia</a:t>
            </a:r>
            <a:r>
              <a:rPr lang="en-US" sz="1500" dirty="0">
                <a:latin typeface="Cambria Math" panose="02040503050406030204" pitchFamily="18" charset="0"/>
                <a:ea typeface="Cambria Math" panose="02040503050406030204" pitchFamily="18" charset="0"/>
                <a:cs typeface="Arial" panose="020B0604020202020204" pitchFamily="34" charset="0"/>
              </a:rPr>
              <a:t>)</a:t>
            </a:r>
          </a:p>
        </p:txBody>
      </p:sp>
      <p:sp>
        <p:nvSpPr>
          <p:cNvPr id="21" name="Rectangle 20">
            <a:extLst>
              <a:ext uri="{FF2B5EF4-FFF2-40B4-BE49-F238E27FC236}">
                <a16:creationId xmlns="" xmlns:a16="http://schemas.microsoft.com/office/drawing/2014/main" id="{76DEB7BC-3783-4FEE-A2CC-D3037A80A819}"/>
              </a:ext>
            </a:extLst>
          </p:cNvPr>
          <p:cNvSpPr/>
          <p:nvPr/>
        </p:nvSpPr>
        <p:spPr>
          <a:xfrm>
            <a:off x="1005936" y="4667841"/>
            <a:ext cx="530915" cy="369332"/>
          </a:xfrm>
          <a:prstGeom prst="rect">
            <a:avLst/>
          </a:prstGeom>
        </p:spPr>
        <p:txBody>
          <a:bodyPr wrap="none">
            <a:spAutoFit/>
          </a:bodyPr>
          <a:lstStyle/>
          <a:p>
            <a:r>
              <a:rPr lang="en-US" dirty="0">
                <a:latin typeface="Cambria Math" panose="02040503050406030204" pitchFamily="18" charset="0"/>
                <a:ea typeface="Cambria Math" panose="02040503050406030204" pitchFamily="18" charset="0"/>
                <a:cs typeface="Arial" panose="020B0604020202020204" pitchFamily="34" charset="0"/>
              </a:rPr>
              <a:t>……</a:t>
            </a:r>
            <a:endParaRPr lang="en-US" dirty="0"/>
          </a:p>
        </p:txBody>
      </p:sp>
      <p:sp>
        <p:nvSpPr>
          <p:cNvPr id="22" name="Rectangle 21">
            <a:extLst>
              <a:ext uri="{FF2B5EF4-FFF2-40B4-BE49-F238E27FC236}">
                <a16:creationId xmlns="" xmlns:a16="http://schemas.microsoft.com/office/drawing/2014/main" id="{5C2EBBEB-4D3A-4E28-8017-395CD1335C52}"/>
              </a:ext>
            </a:extLst>
          </p:cNvPr>
          <p:cNvSpPr/>
          <p:nvPr/>
        </p:nvSpPr>
        <p:spPr>
          <a:xfrm>
            <a:off x="2009812" y="4148510"/>
            <a:ext cx="2003455" cy="23812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mbria Math" panose="02040503050406030204" pitchFamily="18" charset="0"/>
              <a:ea typeface="Cambria Math" panose="02040503050406030204" pitchFamily="18" charset="0"/>
              <a:cs typeface="Arial" panose="020B0604020202020204" pitchFamily="34" charset="0"/>
            </a:endParaRPr>
          </a:p>
        </p:txBody>
      </p:sp>
      <p:sp>
        <p:nvSpPr>
          <p:cNvPr id="24" name="Rectangle 23">
            <a:extLst>
              <a:ext uri="{FF2B5EF4-FFF2-40B4-BE49-F238E27FC236}">
                <a16:creationId xmlns="" xmlns:a16="http://schemas.microsoft.com/office/drawing/2014/main" id="{E782DB91-F3A6-4790-B864-6CBABACB0D3D}"/>
              </a:ext>
            </a:extLst>
          </p:cNvPr>
          <p:cNvSpPr/>
          <p:nvPr/>
        </p:nvSpPr>
        <p:spPr>
          <a:xfrm>
            <a:off x="5566511" y="4139717"/>
            <a:ext cx="1699912" cy="23812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mbria Math" panose="02040503050406030204" pitchFamily="18" charset="0"/>
              <a:ea typeface="Cambria Math" panose="02040503050406030204" pitchFamily="18" charset="0"/>
              <a:cs typeface="Arial" panose="020B0604020202020204" pitchFamily="34" charset="0"/>
            </a:endParaRPr>
          </a:p>
        </p:txBody>
      </p:sp>
      <p:sp>
        <p:nvSpPr>
          <p:cNvPr id="25" name="Rectangle 24">
            <a:extLst>
              <a:ext uri="{FF2B5EF4-FFF2-40B4-BE49-F238E27FC236}">
                <a16:creationId xmlns="" xmlns:a16="http://schemas.microsoft.com/office/drawing/2014/main" id="{C4D5A640-AE82-44BE-959F-2F85C162B0C7}"/>
              </a:ext>
            </a:extLst>
          </p:cNvPr>
          <p:cNvSpPr/>
          <p:nvPr/>
        </p:nvSpPr>
        <p:spPr>
          <a:xfrm>
            <a:off x="2277285" y="4537738"/>
            <a:ext cx="814923" cy="23661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mbria Math" panose="02040503050406030204" pitchFamily="18" charset="0"/>
              <a:ea typeface="Cambria Math" panose="02040503050406030204" pitchFamily="18" charset="0"/>
              <a:cs typeface="Arial" panose="020B0604020202020204" pitchFamily="34" charset="0"/>
            </a:endParaRPr>
          </a:p>
        </p:txBody>
      </p:sp>
      <p:sp>
        <p:nvSpPr>
          <p:cNvPr id="29" name="Rectangle 28">
            <a:extLst>
              <a:ext uri="{FF2B5EF4-FFF2-40B4-BE49-F238E27FC236}">
                <a16:creationId xmlns="" xmlns:a16="http://schemas.microsoft.com/office/drawing/2014/main" id="{B8C0E1AC-69D2-4D1E-A88C-E6FC5886CD79}"/>
              </a:ext>
            </a:extLst>
          </p:cNvPr>
          <p:cNvSpPr/>
          <p:nvPr/>
        </p:nvSpPr>
        <p:spPr>
          <a:xfrm>
            <a:off x="4667575" y="4537737"/>
            <a:ext cx="2797405" cy="23812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mbria Math" panose="02040503050406030204" pitchFamily="18" charset="0"/>
              <a:ea typeface="Cambria Math" panose="02040503050406030204" pitchFamily="18" charset="0"/>
              <a:cs typeface="Arial" panose="020B0604020202020204" pitchFamily="34" charset="0"/>
            </a:endParaRPr>
          </a:p>
        </p:txBody>
      </p:sp>
    </p:spTree>
    <p:extLst>
      <p:ext uri="{BB962C8B-B14F-4D97-AF65-F5344CB8AC3E}">
        <p14:creationId xmlns:p14="http://schemas.microsoft.com/office/powerpoint/2010/main" val="788462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ppt_x"/>
                                          </p:val>
                                        </p:tav>
                                        <p:tav tm="100000">
                                          <p:val>
                                            <p:strVal val="#ppt_x"/>
                                          </p:val>
                                        </p:tav>
                                      </p:tavLst>
                                    </p:anim>
                                    <p:anim calcmode="lin" valueType="num">
                                      <p:cBhvr additive="base">
                                        <p:cTn id="8"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4"/>
                                        </p:tgtEl>
                                        <p:attrNameLst>
                                          <p:attrName>style.visibility</p:attrName>
                                        </p:attrNameLst>
                                      </p:cBhvr>
                                      <p:to>
                                        <p:strVal val="visible"/>
                                      </p:to>
                                    </p:set>
                                    <p:anim calcmode="lin" valueType="num">
                                      <p:cBhvr additive="base">
                                        <p:cTn id="13" dur="500" fill="hold"/>
                                        <p:tgtEl>
                                          <p:spTgt spid="24"/>
                                        </p:tgtEl>
                                        <p:attrNameLst>
                                          <p:attrName>ppt_x</p:attrName>
                                        </p:attrNameLst>
                                      </p:cBhvr>
                                      <p:tavLst>
                                        <p:tav tm="0">
                                          <p:val>
                                            <p:strVal val="#ppt_x"/>
                                          </p:val>
                                        </p:tav>
                                        <p:tav tm="100000">
                                          <p:val>
                                            <p:strVal val="#ppt_x"/>
                                          </p:val>
                                        </p:tav>
                                      </p:tavLst>
                                    </p:anim>
                                    <p:anim calcmode="lin" valueType="num">
                                      <p:cBhvr additive="base">
                                        <p:cTn id="14"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22"/>
                                        </p:tgtEl>
                                        <p:attrNameLst>
                                          <p:attrName>style.visibility</p:attrName>
                                        </p:attrNameLst>
                                      </p:cBhvr>
                                      <p:to>
                                        <p:strVal val="visible"/>
                                      </p:to>
                                    </p:set>
                                    <p:anim calcmode="lin" valueType="num">
                                      <p:cBhvr additive="base">
                                        <p:cTn id="35" dur="500" fill="hold"/>
                                        <p:tgtEl>
                                          <p:spTgt spid="22"/>
                                        </p:tgtEl>
                                        <p:attrNameLst>
                                          <p:attrName>ppt_x</p:attrName>
                                        </p:attrNameLst>
                                      </p:cBhvr>
                                      <p:tavLst>
                                        <p:tav tm="0">
                                          <p:val>
                                            <p:strVal val="#ppt_x"/>
                                          </p:val>
                                        </p:tav>
                                        <p:tav tm="100000">
                                          <p:val>
                                            <p:strVal val="#ppt_x"/>
                                          </p:val>
                                        </p:tav>
                                      </p:tavLst>
                                    </p:anim>
                                    <p:anim calcmode="lin" valueType="num">
                                      <p:cBhvr additive="base">
                                        <p:cTn id="36" dur="500" fill="hold"/>
                                        <p:tgtEl>
                                          <p:spTgt spid="22"/>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29"/>
                                        </p:tgtEl>
                                        <p:attrNameLst>
                                          <p:attrName>style.visibility</p:attrName>
                                        </p:attrNameLst>
                                      </p:cBhvr>
                                      <p:to>
                                        <p:strVal val="visible"/>
                                      </p:to>
                                    </p:set>
                                    <p:anim calcmode="lin" valueType="num">
                                      <p:cBhvr additive="base">
                                        <p:cTn id="39" dur="500" fill="hold"/>
                                        <p:tgtEl>
                                          <p:spTgt spid="29"/>
                                        </p:tgtEl>
                                        <p:attrNameLst>
                                          <p:attrName>ppt_x</p:attrName>
                                        </p:attrNameLst>
                                      </p:cBhvr>
                                      <p:tavLst>
                                        <p:tav tm="0">
                                          <p:val>
                                            <p:strVal val="#ppt_x"/>
                                          </p:val>
                                        </p:tav>
                                        <p:tav tm="100000">
                                          <p:val>
                                            <p:strVal val="#ppt_x"/>
                                          </p:val>
                                        </p:tav>
                                      </p:tavLst>
                                    </p:anim>
                                    <p:anim calcmode="lin" valueType="num">
                                      <p:cBhvr additive="base">
                                        <p:cTn id="40"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22" grpId="0" animBg="1"/>
      <p:bldP spid="24" grpId="0" animBg="1"/>
      <p:bldP spid="25" grpId="0" animBg="1"/>
      <p:bldP spid="2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Outline</a:t>
            </a:r>
            <a:endParaRPr lang="ko-KR" altLang="en-US" dirty="0"/>
          </a:p>
        </p:txBody>
      </p:sp>
      <p:sp>
        <p:nvSpPr>
          <p:cNvPr id="3" name="내용 개체 틀 2"/>
          <p:cNvSpPr>
            <a:spLocks noGrp="1"/>
          </p:cNvSpPr>
          <p:nvPr>
            <p:ph idx="1"/>
          </p:nvPr>
        </p:nvSpPr>
        <p:spPr>
          <a:xfrm>
            <a:off x="755576" y="1700808"/>
            <a:ext cx="8174142" cy="4371398"/>
          </a:xfrm>
        </p:spPr>
        <p:txBody>
          <a:bodyPr>
            <a:normAutofit/>
          </a:bodyPr>
          <a:lstStyle/>
          <a:p>
            <a:r>
              <a:rPr lang="en-US" altLang="ko-KR" dirty="0" smtClean="0"/>
              <a:t>Motivation</a:t>
            </a:r>
          </a:p>
          <a:p>
            <a:r>
              <a:rPr lang="en-US" altLang="ko-KR" dirty="0" smtClean="0">
                <a:solidFill>
                  <a:srgbClr val="FF0000"/>
                </a:solidFill>
              </a:rPr>
              <a:t>Preliminaries</a:t>
            </a:r>
          </a:p>
          <a:p>
            <a:r>
              <a:rPr lang="en-US" altLang="ko-KR" dirty="0"/>
              <a:t>Framework and Techniques</a:t>
            </a:r>
          </a:p>
          <a:p>
            <a:r>
              <a:rPr lang="en-US" altLang="ko-KR" dirty="0" smtClean="0"/>
              <a:t>Experiments</a:t>
            </a:r>
          </a:p>
          <a:p>
            <a:r>
              <a:rPr lang="en-US" altLang="ko-KR" dirty="0" smtClean="0"/>
              <a:t>Conclusion</a:t>
            </a:r>
          </a:p>
          <a:p>
            <a:endParaRPr lang="en-US" altLang="ko-KR" dirty="0"/>
          </a:p>
          <a:p>
            <a:endParaRPr lang="en-US" altLang="ko-KR" dirty="0"/>
          </a:p>
          <a:p>
            <a:endParaRPr lang="en-US" altLang="ko-KR" dirty="0"/>
          </a:p>
          <a:p>
            <a:endParaRPr lang="en-US" altLang="ko-KR" dirty="0"/>
          </a:p>
        </p:txBody>
      </p:sp>
    </p:spTree>
    <p:extLst>
      <p:ext uri="{BB962C8B-B14F-4D97-AF65-F5344CB8AC3E}">
        <p14:creationId xmlns:p14="http://schemas.microsoft.com/office/powerpoint/2010/main" val="574040237"/>
      </p:ext>
    </p:extLst>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Set-based Similarity</a:t>
            </a:r>
            <a:endParaRPr lang="en-US" dirty="0"/>
          </a:p>
        </p:txBody>
      </p:sp>
      <p:sp>
        <p:nvSpPr>
          <p:cNvPr id="3" name="Content Placeholder 2"/>
          <p:cNvSpPr>
            <a:spLocks noGrp="1"/>
          </p:cNvSpPr>
          <p:nvPr>
            <p:ph idx="1"/>
          </p:nvPr>
        </p:nvSpPr>
        <p:spPr/>
        <p:txBody>
          <a:bodyPr/>
          <a:lstStyle/>
          <a:p>
            <a:r>
              <a:rPr lang="en-US" altLang="zh-CN" dirty="0"/>
              <a:t>Common similarity functions:</a:t>
            </a:r>
          </a:p>
          <a:p>
            <a:pPr lvl="1"/>
            <a:endParaRPr lang="en-US" altLang="zh-CN" dirty="0" smtClean="0">
              <a:solidFill>
                <a:srgbClr val="CC0000"/>
              </a:solidFill>
            </a:endParaRPr>
          </a:p>
          <a:p>
            <a:pPr lvl="1"/>
            <a:r>
              <a:rPr lang="en-US" altLang="zh-CN" dirty="0" err="1" smtClean="0">
                <a:solidFill>
                  <a:srgbClr val="CC0000"/>
                </a:solidFill>
              </a:rPr>
              <a:t>Jaccard</a:t>
            </a:r>
            <a:r>
              <a:rPr lang="en-US" altLang="zh-CN" dirty="0" smtClean="0"/>
              <a:t>:</a:t>
            </a:r>
          </a:p>
          <a:p>
            <a:pPr lvl="1"/>
            <a:endParaRPr lang="en-US" altLang="zh-CN" dirty="0" smtClean="0"/>
          </a:p>
          <a:p>
            <a:pPr lvl="1"/>
            <a:endParaRPr lang="en-US" altLang="zh-CN" dirty="0"/>
          </a:p>
          <a:p>
            <a:pPr lvl="1"/>
            <a:r>
              <a:rPr lang="en-US" dirty="0" smtClean="0"/>
              <a:t>Cosine:</a:t>
            </a:r>
          </a:p>
          <a:p>
            <a:pPr lvl="1"/>
            <a:endParaRPr lang="en-US" dirty="0" smtClean="0"/>
          </a:p>
          <a:p>
            <a:pPr lvl="1"/>
            <a:endParaRPr lang="en-US" dirty="0" smtClean="0"/>
          </a:p>
          <a:p>
            <a:pPr lvl="1"/>
            <a:r>
              <a:rPr lang="en-US" dirty="0" smtClean="0"/>
              <a:t>Dice:</a:t>
            </a:r>
            <a:endParaRPr lang="en-US" dirty="0"/>
          </a:p>
        </p:txBody>
      </p:sp>
      <p:graphicFrame>
        <p:nvGraphicFramePr>
          <p:cNvPr id="4" name="Object 4"/>
          <p:cNvGraphicFramePr>
            <a:graphicFrameLocks noChangeAspect="1"/>
          </p:cNvGraphicFramePr>
          <p:nvPr>
            <p:extLst>
              <p:ext uri="{D42A27DB-BD31-4B8C-83A1-F6EECF244321}">
                <p14:modId xmlns:p14="http://schemas.microsoft.com/office/powerpoint/2010/main" val="1393028171"/>
              </p:ext>
            </p:extLst>
          </p:nvPr>
        </p:nvGraphicFramePr>
        <p:xfrm>
          <a:off x="2051720" y="1713384"/>
          <a:ext cx="1905000" cy="735012"/>
        </p:xfrm>
        <a:graphic>
          <a:graphicData uri="http://schemas.openxmlformats.org/presentationml/2006/ole">
            <mc:AlternateContent xmlns:mc="http://schemas.openxmlformats.org/markup-compatibility/2006">
              <mc:Choice xmlns:v="urn:schemas-microsoft-com:vml" Requires="v">
                <p:oleObj spid="_x0000_s3298" name="公式" r:id="rId4" imgW="1218960" imgH="469800" progId="Equation.3">
                  <p:embed/>
                </p:oleObj>
              </mc:Choice>
              <mc:Fallback>
                <p:oleObj name="公式" r:id="rId4" imgW="1218960" imgH="4698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51720" y="1713384"/>
                        <a:ext cx="1905000" cy="7350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pic>
                </p:oleObj>
              </mc:Fallback>
            </mc:AlternateContent>
          </a:graphicData>
        </a:graphic>
      </p:graphicFrame>
      <p:graphicFrame>
        <p:nvGraphicFramePr>
          <p:cNvPr id="5" name="Object 6"/>
          <p:cNvGraphicFramePr>
            <a:graphicFrameLocks noChangeAspect="1"/>
          </p:cNvGraphicFramePr>
          <p:nvPr>
            <p:extLst>
              <p:ext uri="{D42A27DB-BD31-4B8C-83A1-F6EECF244321}">
                <p14:modId xmlns:p14="http://schemas.microsoft.com/office/powerpoint/2010/main" val="556822140"/>
              </p:ext>
            </p:extLst>
          </p:nvPr>
        </p:nvGraphicFramePr>
        <p:xfrm>
          <a:off x="1975520" y="2773625"/>
          <a:ext cx="1905000" cy="865188"/>
        </p:xfrm>
        <a:graphic>
          <a:graphicData uri="http://schemas.openxmlformats.org/presentationml/2006/ole">
            <mc:AlternateContent xmlns:mc="http://schemas.openxmlformats.org/markup-compatibility/2006">
              <mc:Choice xmlns:v="urn:schemas-microsoft-com:vml" Requires="v">
                <p:oleObj spid="_x0000_s3299" name="公式" r:id="rId6" imgW="1257120" imgH="571320" progId="Equation.3">
                  <p:embed/>
                </p:oleObj>
              </mc:Choice>
              <mc:Fallback>
                <p:oleObj name="公式" r:id="rId6" imgW="1257120" imgH="57132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75520" y="2773625"/>
                        <a:ext cx="1905000" cy="8651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pic>
                </p:oleObj>
              </mc:Fallback>
            </mc:AlternateContent>
          </a:graphicData>
        </a:graphic>
      </p:graphicFrame>
      <p:sp>
        <p:nvSpPr>
          <p:cNvPr id="6" name="Line 32"/>
          <p:cNvSpPr>
            <a:spLocks noChangeShapeType="1"/>
          </p:cNvSpPr>
          <p:nvPr/>
        </p:nvSpPr>
        <p:spPr bwMode="auto">
          <a:xfrm>
            <a:off x="4114800" y="2104380"/>
            <a:ext cx="4572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7" name="Line 33"/>
          <p:cNvSpPr>
            <a:spLocks noChangeShapeType="1"/>
          </p:cNvSpPr>
          <p:nvPr/>
        </p:nvSpPr>
        <p:spPr bwMode="auto">
          <a:xfrm>
            <a:off x="4114800" y="3206219"/>
            <a:ext cx="4572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aphicFrame>
        <p:nvGraphicFramePr>
          <p:cNvPr id="8" name="Object 42"/>
          <p:cNvGraphicFramePr>
            <a:graphicFrameLocks noChangeAspect="1"/>
          </p:cNvGraphicFramePr>
          <p:nvPr>
            <p:extLst>
              <p:ext uri="{D42A27DB-BD31-4B8C-83A1-F6EECF244321}">
                <p14:modId xmlns:p14="http://schemas.microsoft.com/office/powerpoint/2010/main" val="1246397781"/>
              </p:ext>
            </p:extLst>
          </p:nvPr>
        </p:nvGraphicFramePr>
        <p:xfrm>
          <a:off x="1975520" y="3989633"/>
          <a:ext cx="1981200" cy="703262"/>
        </p:xfrm>
        <a:graphic>
          <a:graphicData uri="http://schemas.openxmlformats.org/presentationml/2006/ole">
            <mc:AlternateContent xmlns:mc="http://schemas.openxmlformats.org/markup-compatibility/2006">
              <mc:Choice xmlns:v="urn:schemas-microsoft-com:vml" Requires="v">
                <p:oleObj spid="_x0000_s3300" name="公式" r:id="rId8" imgW="1320480" imgH="469800" progId="Equation.3">
                  <p:embed/>
                </p:oleObj>
              </mc:Choice>
              <mc:Fallback>
                <p:oleObj name="公式" r:id="rId8" imgW="1320480" imgH="46980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975520" y="3989633"/>
                        <a:ext cx="1981200" cy="703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pic>
                </p:oleObj>
              </mc:Fallback>
            </mc:AlternateContent>
          </a:graphicData>
        </a:graphic>
      </p:graphicFrame>
      <p:sp>
        <p:nvSpPr>
          <p:cNvPr id="9" name="Line 44"/>
          <p:cNvSpPr>
            <a:spLocks noChangeShapeType="1"/>
          </p:cNvSpPr>
          <p:nvPr/>
        </p:nvSpPr>
        <p:spPr bwMode="auto">
          <a:xfrm>
            <a:off x="4103677" y="4341264"/>
            <a:ext cx="4572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aphicFrame>
        <p:nvGraphicFramePr>
          <p:cNvPr id="10" name="Group 56"/>
          <p:cNvGraphicFramePr>
            <a:graphicFrameLocks/>
          </p:cNvGraphicFramePr>
          <p:nvPr>
            <p:extLst>
              <p:ext uri="{D42A27DB-BD31-4B8C-83A1-F6EECF244321}">
                <p14:modId xmlns:p14="http://schemas.microsoft.com/office/powerpoint/2010/main" val="1035837391"/>
              </p:ext>
            </p:extLst>
          </p:nvPr>
        </p:nvGraphicFramePr>
        <p:xfrm>
          <a:off x="5300219" y="1235790"/>
          <a:ext cx="2286000" cy="3505201"/>
        </p:xfrm>
        <a:graphic>
          <a:graphicData uri="http://schemas.openxmlformats.org/drawingml/2006/table">
            <a:tbl>
              <a:tblPr/>
              <a:tblGrid>
                <a:gridCol w="2286000"/>
              </a:tblGrid>
              <a:tr h="814388">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altLang="zh-CN" sz="1800" b="0" i="1" u="none" strike="noStrike" cap="none" normalizeH="0" baseline="0" smtClean="0">
                          <a:ln>
                            <a:noFill/>
                          </a:ln>
                          <a:solidFill>
                            <a:srgbClr val="000066"/>
                          </a:solidFill>
                          <a:effectLst/>
                          <a:latin typeface="Verdana" pitchFamily="34" charset="0"/>
                          <a:ea typeface="宋体" pitchFamily="2" charset="-122"/>
                        </a:rPr>
                        <a:t>x</a:t>
                      </a:r>
                      <a:r>
                        <a:rPr kumimoji="0" lang="en-US" altLang="zh-CN" sz="1800" b="0" i="0" u="none" strike="noStrike" cap="none" normalizeH="0" baseline="0" smtClean="0">
                          <a:ln>
                            <a:noFill/>
                          </a:ln>
                          <a:solidFill>
                            <a:srgbClr val="000066"/>
                          </a:solidFill>
                          <a:effectLst/>
                          <a:latin typeface="Verdana" pitchFamily="34" charset="0"/>
                          <a:ea typeface="宋体" pitchFamily="2" charset="-122"/>
                        </a:rPr>
                        <a:t> = {A,</a:t>
                      </a:r>
                      <a:r>
                        <a:rPr kumimoji="0" lang="en-US" altLang="zh-CN" sz="1800" b="0" i="0" u="none" strike="noStrike" cap="none" normalizeH="0" baseline="0" smtClean="0">
                          <a:ln>
                            <a:noFill/>
                          </a:ln>
                          <a:solidFill>
                            <a:srgbClr val="C82E2E"/>
                          </a:solidFill>
                          <a:effectLst/>
                          <a:latin typeface="Verdana" pitchFamily="34" charset="0"/>
                          <a:ea typeface="宋体" pitchFamily="2" charset="-122"/>
                        </a:rPr>
                        <a:t>B,C,D,E</a:t>
                      </a:r>
                      <a:r>
                        <a:rPr kumimoji="0" lang="en-US" altLang="zh-CN" sz="1800" b="0" i="0" u="none" strike="noStrike" cap="none" normalizeH="0" baseline="0" smtClean="0">
                          <a:ln>
                            <a:noFill/>
                          </a:ln>
                          <a:solidFill>
                            <a:srgbClr val="000066"/>
                          </a:solidFill>
                          <a:effectLst/>
                          <a:latin typeface="Verdana" pitchFamily="34" charset="0"/>
                          <a:ea typeface="宋体" pitchFamily="2" charset="-122"/>
                        </a:rPr>
                        <a:t>}</a:t>
                      </a:r>
                    </a:p>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altLang="zh-CN" sz="1800" b="0" i="1" u="none" strike="noStrike" cap="none" normalizeH="0" baseline="0" smtClean="0">
                          <a:ln>
                            <a:noFill/>
                          </a:ln>
                          <a:solidFill>
                            <a:srgbClr val="000066"/>
                          </a:solidFill>
                          <a:effectLst/>
                          <a:latin typeface="Verdana" pitchFamily="34" charset="0"/>
                          <a:ea typeface="宋体" pitchFamily="2" charset="-122"/>
                        </a:rPr>
                        <a:t>y</a:t>
                      </a:r>
                      <a:r>
                        <a:rPr kumimoji="0" lang="en-US" altLang="zh-CN" sz="1800" b="0" i="0" u="none" strike="noStrike" cap="none" normalizeH="0" baseline="0" smtClean="0">
                          <a:ln>
                            <a:noFill/>
                          </a:ln>
                          <a:solidFill>
                            <a:srgbClr val="000066"/>
                          </a:solidFill>
                          <a:effectLst/>
                          <a:latin typeface="Verdana" pitchFamily="34" charset="0"/>
                          <a:ea typeface="宋体" pitchFamily="2" charset="-122"/>
                        </a:rPr>
                        <a:t> = {</a:t>
                      </a:r>
                      <a:r>
                        <a:rPr kumimoji="0" lang="en-US" altLang="zh-CN" sz="1800" b="0" i="0" u="none" strike="noStrike" cap="none" normalizeH="0" baseline="0" smtClean="0">
                          <a:ln>
                            <a:noFill/>
                          </a:ln>
                          <a:solidFill>
                            <a:srgbClr val="C82E2E"/>
                          </a:solidFill>
                          <a:effectLst/>
                          <a:latin typeface="Verdana" pitchFamily="34" charset="0"/>
                          <a:ea typeface="宋体" pitchFamily="2" charset="-122"/>
                        </a:rPr>
                        <a:t>B,C,D,E</a:t>
                      </a:r>
                      <a:r>
                        <a:rPr kumimoji="0" lang="en-US" altLang="zh-CN" sz="1800" b="0" i="0" u="none" strike="noStrike" cap="none" normalizeH="0" baseline="0" smtClean="0">
                          <a:ln>
                            <a:noFill/>
                          </a:ln>
                          <a:solidFill>
                            <a:srgbClr val="000066"/>
                          </a:solidFill>
                          <a:effectLst/>
                          <a:latin typeface="Verdana" pitchFamily="34" charset="0"/>
                          <a:ea typeface="宋体" pitchFamily="2" charset="-122"/>
                        </a:rPr>
                        <a:t>,F}</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r>
              <a:tr h="881063">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altLang="zh-CN" sz="1800" b="0" i="0" u="none" strike="noStrike" cap="none" normalizeH="0" baseline="0" smtClean="0">
                          <a:ln>
                            <a:noFill/>
                          </a:ln>
                          <a:solidFill>
                            <a:srgbClr val="000066"/>
                          </a:solidFill>
                          <a:effectLst/>
                          <a:latin typeface="Verdana" pitchFamily="34" charset="0"/>
                          <a:ea typeface="宋体" pitchFamily="2" charset="-122"/>
                        </a:rPr>
                        <a:t>4/6 = 0.67</a:t>
                      </a:r>
                    </a:p>
                  </a:txBody>
                  <a:tcPr anchor="ctr" anchorCtr="1"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a:noFill/>
                    </a:lnB>
                    <a:lnTlToBr>
                      <a:noFill/>
                    </a:lnTlToBr>
                    <a:lnBlToTr>
                      <a:noFill/>
                    </a:lnBlToTr>
                    <a:noFill/>
                  </a:tcPr>
                </a:tc>
              </a:tr>
              <a:tr h="898525">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altLang="zh-CN" sz="1800" b="0" i="0" u="none" strike="noStrike" cap="none" normalizeH="0" baseline="0" smtClean="0">
                          <a:ln>
                            <a:noFill/>
                          </a:ln>
                          <a:solidFill>
                            <a:srgbClr val="000066"/>
                          </a:solidFill>
                          <a:effectLst/>
                          <a:latin typeface="Verdana" pitchFamily="34" charset="0"/>
                          <a:ea typeface="宋体" pitchFamily="2" charset="-122"/>
                        </a:rPr>
                        <a:t>4/5 = 0.8</a:t>
                      </a:r>
                    </a:p>
                  </a:txBody>
                  <a:tcPr anchor="ctr" anchorCtr="1"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a:noFill/>
                    </a:lnT>
                    <a:lnB>
                      <a:noFill/>
                    </a:lnB>
                    <a:lnTlToBr>
                      <a:noFill/>
                    </a:lnTlToBr>
                    <a:lnBlToTr>
                      <a:noFill/>
                    </a:lnBlToTr>
                    <a:noFill/>
                  </a:tcPr>
                </a:tc>
              </a:tr>
              <a:tr h="911225">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altLang="zh-CN" sz="1800" b="0" i="0" u="none" strike="noStrike" cap="none" normalizeH="0" baseline="0" dirty="0" smtClean="0">
                          <a:ln>
                            <a:noFill/>
                          </a:ln>
                          <a:solidFill>
                            <a:srgbClr val="000066"/>
                          </a:solidFill>
                          <a:effectLst/>
                          <a:latin typeface="Verdana" pitchFamily="34" charset="0"/>
                          <a:ea typeface="宋体" pitchFamily="2" charset="-122"/>
                        </a:rPr>
                        <a:t>8/10 = 0.8</a:t>
                      </a:r>
                    </a:p>
                  </a:txBody>
                  <a:tcPr anchor="ctr" anchorCtr="1"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a:noFill/>
                    </a:lnT>
                    <a:lnB w="12700" cap="flat" cmpd="sng" algn="ctr">
                      <a:solidFill>
                        <a:schemeClr val="tx1"/>
                      </a:solidFill>
                      <a:prstDash val="solid"/>
                      <a:round/>
                      <a:headEnd type="none" w="sm" len="sm"/>
                      <a:tailEnd type="none" w="sm" len="sm"/>
                    </a:lnB>
                    <a:lnTlToBr>
                      <a:noFill/>
                    </a:lnTlToBr>
                    <a:lnBlToTr>
                      <a:noFill/>
                    </a:lnBlToTr>
                    <a:noFill/>
                  </a:tcPr>
                </a:tc>
              </a:tr>
            </a:tbl>
          </a:graphicData>
        </a:graphic>
      </p:graphicFrame>
    </p:spTree>
    <p:extLst>
      <p:ext uri="{BB962C8B-B14F-4D97-AF65-F5344CB8AC3E}">
        <p14:creationId xmlns:p14="http://schemas.microsoft.com/office/powerpoint/2010/main" val="336065961"/>
      </p:ext>
    </p:extLst>
  </p:cSld>
  <p:clrMapOvr>
    <a:masterClrMapping/>
  </p:clrMapOvr>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OUTPUTDPI" val="1200"/>
  <p:tag name="ORIGINALHEIGHT" val="73.49078"/>
  <p:tag name="ORIGINALWIDTH" val="93.73827"/>
  <p:tag name="LATEXADDIN" val="\documentclass{article}&#10;\usepackage{amsmath}&#10;\pagestyle{empty}&#10;\begin{document}&#10;$e_1$&#10;&#10;\end{document}"/>
  <p:tag name="IGUANATEXSIZE" val="22"/>
  <p:tag name="IGUANATEXCURSOR" val="84"/>
  <p:tag name="TRANSPARENCY" val="True"/>
  <p:tag name="FILENAME" val=""/>
  <p:tag name="LATEXENGINEID" val="0"/>
  <p:tag name="TEMPFOLDER" val="c:\temp\"/>
  <p:tag name="LATEXFORMHEIGHT" val="312"/>
  <p:tag name="LATEXFORMWIDTH" val="868"/>
  <p:tag name="LATEXFORMWRAP" val="True"/>
  <p:tag name="BITMAPVECTOR" val="0"/>
</p:tagLst>
</file>

<file path=ppt/tags/tag10.xml><?xml version="1.0" encoding="utf-8"?>
<p:tagLst xmlns:a="http://schemas.openxmlformats.org/drawingml/2006/main" xmlns:r="http://schemas.openxmlformats.org/officeDocument/2006/relationships" xmlns:p="http://schemas.openxmlformats.org/presentationml/2006/main">
  <p:tag name="OUTPUTDPI" val="1200"/>
  <p:tag name="ORIGINALHEIGHT" val="136.4829"/>
  <p:tag name="ORIGINALWIDTH" val="1932.508"/>
  <p:tag name="LATEXADDIN" val="\documentclass{article}&#10;\usepackage{amsmath}&#10;\usepackage{color}&#10;&#10;\pagestyle{empty}&#10;\begin{document}&#10;&#10;&#10;(a) Extend window from \textcolor{blue}{$\mathcal{W}_3^{3}$} to \textcolor{red}{$\mathcal{W}_3^{4}$}&#10;&#10;&#10;\end{document}"/>
  <p:tag name="IGUANATEXSIZE" val="20"/>
  <p:tag name="IGUANATEXCURSOR" val="105"/>
  <p:tag name="TRANSPARENCY" val="True"/>
  <p:tag name="FILENAME" val=""/>
  <p:tag name="LATEXENGINEID" val="0"/>
  <p:tag name="TEMPFOLDER" val="c:\temp\"/>
  <p:tag name="LATEXFORMHEIGHT" val="312"/>
  <p:tag name="LATEXFORMWIDTH" val="868"/>
  <p:tag name="LATEXFORMWRAP" val="True"/>
  <p:tag name="BITMAPVECTOR" val="0"/>
</p:tagLst>
</file>

<file path=ppt/tags/tag11.xml><?xml version="1.0" encoding="utf-8"?>
<p:tagLst xmlns:a="http://schemas.openxmlformats.org/drawingml/2006/main" xmlns:r="http://schemas.openxmlformats.org/officeDocument/2006/relationships" xmlns:p="http://schemas.openxmlformats.org/presentationml/2006/main">
  <p:tag name="OUTPUTDPI" val="1200"/>
  <p:tag name="ORIGINALHEIGHT" val="136.4829"/>
  <p:tag name="ORIGINALWIDTH" val="1937.008"/>
  <p:tag name="LATEXADDIN" val="\documentclass{article}&#10;\usepackage{amsmath}&#10;\usepackage{color}&#10;&#10;\pagestyle{empty}&#10;\begin{document}&#10;&#10;&#10;(b)  Extend window from \textcolor{blue}{$\mathcal{W}_3^{4}$} to \textcolor{red}{$\mathcal{W}_3^{5}$}&#10;&#10;&#10;\end{document}"/>
  <p:tag name="IGUANATEXSIZE" val="20"/>
  <p:tag name="IGUANATEXCURSOR" val="125"/>
  <p:tag name="TRANSPARENCY" val="True"/>
  <p:tag name="FILENAME" val=""/>
  <p:tag name="LATEXENGINEID" val="0"/>
  <p:tag name="TEMPFOLDER" val="c:\temp\"/>
  <p:tag name="LATEXFORMHEIGHT" val="312"/>
  <p:tag name="LATEXFORMWIDTH" val="868"/>
  <p:tag name="LATEXFORMWRAP" val="True"/>
  <p:tag name="BITMAPVECTOR" val="0"/>
</p:tagLst>
</file>

<file path=ppt/tags/tag12.xml><?xml version="1.0" encoding="utf-8"?>
<p:tagLst xmlns:a="http://schemas.openxmlformats.org/drawingml/2006/main" xmlns:r="http://schemas.openxmlformats.org/officeDocument/2006/relationships" xmlns:p="http://schemas.openxmlformats.org/presentationml/2006/main">
  <p:tag name="OUTPUTDPI" val="1200"/>
  <p:tag name="ORIGINALHEIGHT" val="136.4829"/>
  <p:tag name="ORIGINALWIDTH" val="1958.755"/>
  <p:tag name="LATEXADDIN" val="\documentclass{article}&#10;\usepackage{amsmath}&#10;\usepackage{color}&#10;&#10;\pagestyle{empty}&#10;\begin{document}&#10;&#10;&#10;(c) Migrate window from \textcolor{blue}{$\mathcal{W}_3^{4}$} to \textcolor{red}{$\mathcal{W}_4^{4}$}&#10;&#10;&#10;\end{document}"/>
  <p:tag name="IGUANATEXSIZE" val="20"/>
  <p:tag name="IGUANATEXCURSOR" val="126"/>
  <p:tag name="TRANSPARENCY" val="True"/>
  <p:tag name="FILENAME" val=""/>
  <p:tag name="LATEXENGINEID" val="0"/>
  <p:tag name="TEMPFOLDER" val="c:\temp\"/>
  <p:tag name="LATEXFORMHEIGHT" val="312"/>
  <p:tag name="LATEXFORMWIDTH" val="868"/>
  <p:tag name="LATEXFORMWRAP" val="True"/>
  <p:tag name="BITMAPVECTOR" val="0"/>
</p:tagLst>
</file>

<file path=ppt/tags/tag2.xml><?xml version="1.0" encoding="utf-8"?>
<p:tagLst xmlns:a="http://schemas.openxmlformats.org/drawingml/2006/main" xmlns:r="http://schemas.openxmlformats.org/officeDocument/2006/relationships" xmlns:p="http://schemas.openxmlformats.org/presentationml/2006/main">
  <p:tag name="OUTPUTDPI" val="1200"/>
  <p:tag name="ORIGINALHEIGHT" val="73.49078"/>
  <p:tag name="ORIGINALWIDTH" val="96.73788"/>
  <p:tag name="LATEXADDIN" val="\documentclass{article}&#10;\usepackage{amsmath}&#10;\pagestyle{empty}&#10;\begin{document}&#10;$e_2$&#10;&#10;\end{document}"/>
  <p:tag name="IGUANATEXSIZE" val="22"/>
  <p:tag name="IGUANATEXCURSOR" val="84"/>
  <p:tag name="TRANSPARENCY" val="True"/>
  <p:tag name="FILENAME" val=""/>
  <p:tag name="LATEXENGINEID" val="0"/>
  <p:tag name="TEMPFOLDER" val="c:\temp\"/>
  <p:tag name="LATEXFORMHEIGHT" val="312"/>
  <p:tag name="LATEXFORMWIDTH" val="868"/>
  <p:tag name="LATEXFORMWRAP" val="True"/>
  <p:tag name="BITMAPVECTOR" val="0"/>
</p:tagLst>
</file>

<file path=ppt/tags/tag3.xml><?xml version="1.0" encoding="utf-8"?>
<p:tagLst xmlns:a="http://schemas.openxmlformats.org/drawingml/2006/main" xmlns:r="http://schemas.openxmlformats.org/officeDocument/2006/relationships" xmlns:p="http://schemas.openxmlformats.org/presentationml/2006/main">
  <p:tag name="OUTPUTDPI" val="1200"/>
  <p:tag name="ORIGINALHEIGHT" val="74.99063"/>
  <p:tag name="ORIGINALWIDTH" val="97.48779"/>
  <p:tag name="LATEXADDIN" val="\documentclass{article}&#10;\usepackage{amsmath}&#10;\pagestyle{empty}&#10;\begin{document}&#10;$e_3$&#10;&#10;\end{document}"/>
  <p:tag name="IGUANATEXSIZE" val="22"/>
  <p:tag name="IGUANATEXCURSOR" val="84"/>
  <p:tag name="TRANSPARENCY" val="True"/>
  <p:tag name="FILENAME" val=""/>
  <p:tag name="LATEXENGINEID" val="0"/>
  <p:tag name="TEMPFOLDER" val="c:\temp\"/>
  <p:tag name="LATEXFORMHEIGHT" val="312"/>
  <p:tag name="LATEXFORMWIDTH" val="868"/>
  <p:tag name="LATEXFORMWRAP" val="True"/>
  <p:tag name="BITMAPVECTOR" val="0"/>
</p:tagLst>
</file>

<file path=ppt/tags/tag4.xml><?xml version="1.0" encoding="utf-8"?>
<p:tagLst xmlns:a="http://schemas.openxmlformats.org/drawingml/2006/main" xmlns:r="http://schemas.openxmlformats.org/officeDocument/2006/relationships" xmlns:p="http://schemas.openxmlformats.org/presentationml/2006/main">
  <p:tag name="OUTPUTDPI" val="1200"/>
  <p:tag name="ORIGINALHEIGHT" val="73.49078"/>
  <p:tag name="ORIGINALWIDTH" val="98.98764"/>
  <p:tag name="LATEXADDIN" val="\documentclass{article}&#10;\usepackage{amsmath}&#10;\pagestyle{empty}&#10;\begin{document}&#10;$e_4$&#10;&#10;\end{document}"/>
  <p:tag name="IGUANATEXSIZE" val="22"/>
  <p:tag name="IGUANATEXCURSOR" val="84"/>
  <p:tag name="TRANSPARENCY" val="True"/>
  <p:tag name="FILENAME" val=""/>
  <p:tag name="LATEXENGINEID" val="0"/>
  <p:tag name="TEMPFOLDER" val="c:\temp\"/>
  <p:tag name="LATEXFORMHEIGHT" val="312"/>
  <p:tag name="LATEXFORMWIDTH" val="868"/>
  <p:tag name="LATEXFORMWRAP" val="True"/>
  <p:tag name="BITMAPVECTOR" val="0"/>
</p:tagLst>
</file>

<file path=ppt/tags/tag5.xml><?xml version="1.0" encoding="utf-8"?>
<p:tagLst xmlns:a="http://schemas.openxmlformats.org/drawingml/2006/main" xmlns:r="http://schemas.openxmlformats.org/officeDocument/2006/relationships" xmlns:p="http://schemas.openxmlformats.org/presentationml/2006/main">
  <p:tag name="OUTPUTDPI" val="1200"/>
  <p:tag name="ORIGINALHEIGHT" val="73.49078"/>
  <p:tag name="ORIGINALWIDTH" val="94.48819"/>
  <p:tag name="LATEXADDIN" val="\documentclass{article}&#10;\usepackage{amsmath}&#10;\pagestyle{empty}&#10;\begin{document}&#10;$r_1$&#10;&#10;\end{document}"/>
  <p:tag name="IGUANATEXSIZE" val="22"/>
  <p:tag name="IGUANATEXCURSOR" val="82"/>
  <p:tag name="TRANSPARENCY" val="True"/>
  <p:tag name="FILENAME" val=""/>
  <p:tag name="LATEXENGINEID" val="0"/>
  <p:tag name="TEMPFOLDER" val="c:\temp\"/>
  <p:tag name="LATEXFORMHEIGHT" val="312"/>
  <p:tag name="LATEXFORMWIDTH" val="868"/>
  <p:tag name="LATEXFORMWRAP" val="True"/>
  <p:tag name="BITMAPVECTOR" val="0"/>
</p:tagLst>
</file>

<file path=ppt/tags/tag6.xml><?xml version="1.0" encoding="utf-8"?>
<p:tagLst xmlns:a="http://schemas.openxmlformats.org/drawingml/2006/main" xmlns:r="http://schemas.openxmlformats.org/officeDocument/2006/relationships" xmlns:p="http://schemas.openxmlformats.org/presentationml/2006/main">
  <p:tag name="OUTPUTDPI" val="1200"/>
  <p:tag name="ORIGINALHEIGHT" val="73.49078"/>
  <p:tag name="ORIGINALWIDTH" val="97.48779"/>
  <p:tag name="LATEXADDIN" val="\documentclass{article}&#10;\usepackage{amsmath}&#10;\pagestyle{empty}&#10;\begin{document}&#10;$r_2$&#10;&#10;\end{document}"/>
  <p:tag name="IGUANATEXSIZE" val="22"/>
  <p:tag name="IGUANATEXCURSOR" val="82"/>
  <p:tag name="TRANSPARENCY" val="True"/>
  <p:tag name="FILENAME" val=""/>
  <p:tag name="LATEXENGINEID" val="0"/>
  <p:tag name="TEMPFOLDER" val="c:\temp\"/>
  <p:tag name="LATEXFORMHEIGHT" val="312"/>
  <p:tag name="LATEXFORMWIDTH" val="868"/>
  <p:tag name="LATEXFORMWRAP" val="True"/>
  <p:tag name="BITMAPVECTOR" val="0"/>
</p:tagLst>
</file>

<file path=ppt/tags/tag7.xml><?xml version="1.0" encoding="utf-8"?>
<p:tagLst xmlns:a="http://schemas.openxmlformats.org/drawingml/2006/main" xmlns:r="http://schemas.openxmlformats.org/officeDocument/2006/relationships" xmlns:p="http://schemas.openxmlformats.org/presentationml/2006/main">
  <p:tag name="OUTPUTDPI" val="1200"/>
  <p:tag name="ORIGINALHEIGHT" val="74.99063"/>
  <p:tag name="ORIGINALWIDTH" val="98.23772"/>
  <p:tag name="LATEXADDIN" val="\documentclass{article}&#10;\usepackage{amsmath}&#10;\pagestyle{empty}&#10;\begin{document}&#10;$r_3$&#10;&#10;\end{document}"/>
  <p:tag name="IGUANATEXSIZE" val="22"/>
  <p:tag name="IGUANATEXCURSOR" val="82"/>
  <p:tag name="TRANSPARENCY" val="True"/>
  <p:tag name="FILENAME" val=""/>
  <p:tag name="LATEXENGINEID" val="0"/>
  <p:tag name="TEMPFOLDER" val="c:\temp\"/>
  <p:tag name="LATEXFORMHEIGHT" val="312"/>
  <p:tag name="LATEXFORMWIDTH" val="868"/>
  <p:tag name="LATEXFORMWRAP" val="True"/>
  <p:tag name="BITMAPVECTOR" val="0"/>
</p:tagLst>
</file>

<file path=ppt/tags/tag8.xml><?xml version="1.0" encoding="utf-8"?>
<p:tagLst xmlns:a="http://schemas.openxmlformats.org/drawingml/2006/main" xmlns:r="http://schemas.openxmlformats.org/officeDocument/2006/relationships" xmlns:p="http://schemas.openxmlformats.org/presentationml/2006/main">
  <p:tag name="OUTPUTDPI" val="1200"/>
  <p:tag name="ORIGINALHEIGHT" val="73.49078"/>
  <p:tag name="ORIGINALWIDTH" val="99.73756"/>
  <p:tag name="LATEXADDIN" val="\documentclass{article}&#10;\usepackage{amsmath}&#10;\pagestyle{empty}&#10;\begin{document}&#10;$r_4$&#10;&#10;\end{document}"/>
  <p:tag name="IGUANATEXSIZE" val="22"/>
  <p:tag name="IGUANATEXCURSOR" val="82"/>
  <p:tag name="TRANSPARENCY" val="True"/>
  <p:tag name="FILENAME" val=""/>
  <p:tag name="LATEXENGINEID" val="0"/>
  <p:tag name="TEMPFOLDER" val="c:\temp\"/>
  <p:tag name="LATEXFORMHEIGHT" val="312"/>
  <p:tag name="LATEXFORMWIDTH" val="868"/>
  <p:tag name="LATEXFORMWRAP" val="True"/>
  <p:tag name="BITMAPVECTOR" val="0"/>
</p:tagLst>
</file>

<file path=ppt/tags/tag9.xml><?xml version="1.0" encoding="utf-8"?>
<p:tagLst xmlns:a="http://schemas.openxmlformats.org/drawingml/2006/main" xmlns:r="http://schemas.openxmlformats.org/officeDocument/2006/relationships" xmlns:p="http://schemas.openxmlformats.org/presentationml/2006/main">
  <p:tag name="OUTPUTDPI" val="1200"/>
  <p:tag name="ORIGINALHEIGHT" val="74.99063"/>
  <p:tag name="ORIGINALWIDTH" val="97.48779"/>
  <p:tag name="LATEXADDIN" val="\documentclass{article}&#10;\usepackage{amsmath}&#10;\pagestyle{empty}&#10;\begin{document}&#10;$r_5$&#10;&#10;\end{document}"/>
  <p:tag name="IGUANATEXSIZE" val="22"/>
  <p:tag name="IGUANATEXCURSOR" val="82"/>
  <p:tag name="TRANSPARENCY" val="True"/>
  <p:tag name="FILENAME" val=""/>
  <p:tag name="LATEXENGINEID" val="0"/>
  <p:tag name="TEMPFOLDER" val="c:\temp\"/>
  <p:tag name="LATEXFORMHEIGHT" val="312"/>
  <p:tag name="LATEXFORMWIDTH" val="868"/>
  <p:tag name="LATEXFORMWRAP" val="True"/>
  <p:tag name="BITMAPVECTOR" val="0"/>
</p:tagLst>
</file>

<file path=ppt/theme/theme1.xml><?xml version="1.0" encoding="utf-8"?>
<a:theme xmlns:a="http://schemas.openxmlformats.org/drawingml/2006/main" name="idb">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12700" cap="flat" cmpd="sng" algn="ctr">
          <a:solidFill>
            <a:schemeClr val="tx1"/>
          </a:solidFill>
          <a:prstDash val="solid"/>
          <a:round/>
          <a:headEnd type="oval" w="med" len="med"/>
          <a:tailEnd type="triangle" w="med" len="med"/>
        </a:ln>
        <a:effectLst/>
      </a:spPr>
      <a:bodyPr vert="horz" wrap="none" lIns="91440" tIns="45720" rIns="91440" bIns="45720" numCol="1" rtlCol="0" anchor="ctr" anchorCtr="0" compatLnSpc="1">
        <a:prstTxWarp prst="textNoShape">
          <a:avLst/>
        </a:prstTxWarp>
        <a:noAutofit/>
      </a:bodyPr>
      <a:lstStyle>
        <a:defPPr marL="119063" marR="0" indent="-119063" algn="ctr" defTabSz="914400" rtl="0" eaLnBrk="1" fontAlgn="base" latinLnBrk="0" hangingPunct="1">
          <a:lnSpc>
            <a:spcPct val="90000"/>
          </a:lnSpc>
          <a:spcBef>
            <a:spcPct val="50000"/>
          </a:spcBef>
          <a:spcAft>
            <a:spcPct val="0"/>
          </a:spcAft>
          <a:buClr>
            <a:schemeClr val="accent1"/>
          </a:buClr>
          <a:buSzTx/>
          <a:buFontTx/>
          <a:buNone/>
          <a:tabLst/>
          <a:defRPr kumimoji="0" sz="1400" i="0" u="none" strike="noStrike" cap="none" normalizeH="0" baseline="0" dirty="0" smtClean="0">
            <a:ln>
              <a:noFill/>
            </a:ln>
            <a:solidFill>
              <a:schemeClr val="tx1"/>
            </a:solidFill>
            <a:effectLst/>
            <a:latin typeface="Arial" charset="0"/>
          </a:defRPr>
        </a:defPPr>
      </a:lstStyle>
    </a:spDef>
    <a:lnDef>
      <a:spPr bwMode="auto">
        <a:noFill/>
        <a:ln w="12700" cap="flat" cmpd="sng" algn="ctr">
          <a:solidFill>
            <a:schemeClr val="tx1"/>
          </a:solidFill>
          <a:prstDash val="solid"/>
          <a:round/>
          <a:headEnd type="none" w="med" len="med"/>
          <a:tailEnd type="arrow"/>
        </a:ln>
        <a:effectLst/>
      </a:spPr>
      <a:bodyPr/>
      <a:lstStyle/>
    </a:lnDef>
  </a:objectDefaults>
  <a:extraClrSchemeLst>
    <a:extraClrScheme>
      <a:clrScheme name="Blank Presentation 1">
        <a:dk1>
          <a:srgbClr val="000000"/>
        </a:dk1>
        <a:lt1>
          <a:srgbClr val="FFFFFF"/>
        </a:lt1>
        <a:dk2>
          <a:srgbClr val="000000"/>
        </a:dk2>
        <a:lt2>
          <a:srgbClr val="777777"/>
        </a:lt2>
        <a:accent1>
          <a:srgbClr val="FD0000"/>
        </a:accent1>
        <a:accent2>
          <a:srgbClr val="C0C0C0"/>
        </a:accent2>
        <a:accent3>
          <a:srgbClr val="FFFFFF"/>
        </a:accent3>
        <a:accent4>
          <a:srgbClr val="000000"/>
        </a:accent4>
        <a:accent5>
          <a:srgbClr val="FEAAAA"/>
        </a:accent5>
        <a:accent6>
          <a:srgbClr val="AEAEAE"/>
        </a:accent6>
        <a:hlink>
          <a:srgbClr val="4D4D4D"/>
        </a:hlink>
        <a:folHlink>
          <a:srgbClr val="667263"/>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idb</Template>
  <TotalTime>68389</TotalTime>
  <Words>1131</Words>
  <Application>Microsoft Macintosh PowerPoint</Application>
  <PresentationFormat>On-screen Show (4:3)</PresentationFormat>
  <Paragraphs>356</Paragraphs>
  <Slides>29</Slides>
  <Notes>29</Notes>
  <HiddenSlides>0</HiddenSlides>
  <MMClips>0</MMClips>
  <ScaleCrop>false</ScaleCrop>
  <HeadingPairs>
    <vt:vector size="8" baseType="variant">
      <vt:variant>
        <vt:lpstr>Fonts Used</vt:lpstr>
      </vt:variant>
      <vt:variant>
        <vt:i4>12</vt:i4>
      </vt:variant>
      <vt:variant>
        <vt:lpstr>Theme</vt:lpstr>
      </vt:variant>
      <vt:variant>
        <vt:i4>1</vt:i4>
      </vt:variant>
      <vt:variant>
        <vt:lpstr>Embedded OLE Servers</vt:lpstr>
      </vt:variant>
      <vt:variant>
        <vt:i4>1</vt:i4>
      </vt:variant>
      <vt:variant>
        <vt:lpstr>Slide Titles</vt:lpstr>
      </vt:variant>
      <vt:variant>
        <vt:i4>29</vt:i4>
      </vt:variant>
    </vt:vector>
  </HeadingPairs>
  <TitlesOfParts>
    <vt:vector size="43" baseType="lpstr">
      <vt:lpstr>Arial</vt:lpstr>
      <vt:lpstr>Calibri</vt:lpstr>
      <vt:lpstr>Cambria Math</vt:lpstr>
      <vt:lpstr>HY견고딕</vt:lpstr>
      <vt:lpstr>MS PGothic</vt:lpstr>
      <vt:lpstr>ＭＳ Ｐゴシック</vt:lpstr>
      <vt:lpstr>Symbol</vt:lpstr>
      <vt:lpstr>Times New Roman</vt:lpstr>
      <vt:lpstr>Verdana</vt:lpstr>
      <vt:lpstr>Wingdings</vt:lpstr>
      <vt:lpstr>맑은 고딕</vt:lpstr>
      <vt:lpstr>宋体</vt:lpstr>
      <vt:lpstr>idb</vt:lpstr>
      <vt:lpstr>公式</vt:lpstr>
      <vt:lpstr>An Efficient Sliding Window Approach for Approximate Entity Extraction with Synonyms</vt:lpstr>
      <vt:lpstr>Outline</vt:lpstr>
      <vt:lpstr>Dictionary-based Entity Extraction</vt:lpstr>
      <vt:lpstr>Approximate Entity Extraction (AEE)</vt:lpstr>
      <vt:lpstr>Limitations of AEE</vt:lpstr>
      <vt:lpstr>Synonym Rules</vt:lpstr>
      <vt:lpstr>Approximate Entity Extraction with Synonyms</vt:lpstr>
      <vt:lpstr>Outline</vt:lpstr>
      <vt:lpstr>Set-based Similarity</vt:lpstr>
      <vt:lpstr>Basic Terminology</vt:lpstr>
      <vt:lpstr>Problem Formulation</vt:lpstr>
      <vt:lpstr>Outline</vt:lpstr>
      <vt:lpstr>Overall Framework</vt:lpstr>
      <vt:lpstr>Prefix Filter [Chaudhuri et al. 2006]</vt:lpstr>
      <vt:lpstr>Index Structure</vt:lpstr>
      <vt:lpstr>Index Structure: Example</vt:lpstr>
      <vt:lpstr>Candidate Generation</vt:lpstr>
      <vt:lpstr>Dynamic Prefix Computation</vt:lpstr>
      <vt:lpstr>Dynamic Prefix Computation</vt:lpstr>
      <vt:lpstr>Outline</vt:lpstr>
      <vt:lpstr>Experiment Setup</vt:lpstr>
      <vt:lpstr>Effectiveness</vt:lpstr>
      <vt:lpstr>Effectiveness</vt:lpstr>
      <vt:lpstr>Efficiency: end-to-end result</vt:lpstr>
      <vt:lpstr>Efficiency: filtering methods</vt:lpstr>
      <vt:lpstr>Efficiency: scalability</vt:lpstr>
      <vt:lpstr>Outline</vt:lpstr>
      <vt:lpstr>Conclusion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SPARQL Query Processing</dc:title>
  <dc:creator>Kisung Kim</dc:creator>
  <cp:lastModifiedBy>Jin Wang</cp:lastModifiedBy>
  <cp:revision>6149</cp:revision>
  <dcterms:created xsi:type="dcterms:W3CDTF">2009-10-30T03:36:27Z</dcterms:created>
  <dcterms:modified xsi:type="dcterms:W3CDTF">2019-05-27T20:35:36Z</dcterms:modified>
</cp:coreProperties>
</file>